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
  </p:notesMasterIdLst>
  <p:handoutMasterIdLst>
    <p:handoutMasterId r:id="rId12"/>
  </p:handoutMasterIdLst>
  <p:sldIdLst>
    <p:sldId id="627" r:id="rId3"/>
    <p:sldId id="628" r:id="rId4"/>
    <p:sldId id="643" r:id="rId5"/>
    <p:sldId id="642" r:id="rId6"/>
    <p:sldId id="646" r:id="rId7"/>
    <p:sldId id="645" r:id="rId8"/>
    <p:sldId id="644" r:id="rId9"/>
    <p:sldId id="641" r:id="rId10"/>
  </p:sldIdLst>
  <p:sldSz cx="9144000" cy="6858000" type="screen4x3"/>
  <p:notesSz cx="6799263"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2" userDrawn="1">
          <p15:clr>
            <a:srgbClr val="A4A3A4"/>
          </p15:clr>
        </p15:guide>
        <p15:guide id="2" pos="521"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782"/>
    <a:srgbClr val="336699"/>
    <a:srgbClr val="002856"/>
    <a:srgbClr val="033C61"/>
    <a:srgbClr val="004169"/>
    <a:srgbClr val="969696"/>
    <a:srgbClr val="C3A56F"/>
    <a:srgbClr val="FDFDFD"/>
    <a:srgbClr val="D9D9D9"/>
    <a:srgbClr val="E7D4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4BE99D-8C26-4968-987A-9D5061E7AEC7}" v="2" dt="2025-03-17T13:36:43.22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7084" autoAdjust="0"/>
  </p:normalViewPr>
  <p:slideViewPr>
    <p:cSldViewPr snapToGrid="0" showGuides="1">
      <p:cViewPr varScale="1">
        <p:scale>
          <a:sx n="55" d="100"/>
          <a:sy n="55" d="100"/>
        </p:scale>
        <p:origin x="1560" y="264"/>
      </p:cViewPr>
      <p:guideLst>
        <p:guide orient="horz" pos="4042"/>
        <p:guide pos="52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1" d="100"/>
          <a:sy n="111" d="100"/>
        </p:scale>
        <p:origin x="3648" y="2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765"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1909" y="0"/>
            <a:ext cx="2945764" cy="496888"/>
          </a:xfrm>
          <a:prstGeom prst="rect">
            <a:avLst/>
          </a:prstGeom>
        </p:spPr>
        <p:txBody>
          <a:bodyPr vert="horz" lIns="91440" tIns="45720" rIns="91440" bIns="45720" rtlCol="0"/>
          <a:lstStyle>
            <a:lvl1pPr algn="r">
              <a:defRPr sz="1200"/>
            </a:lvl1pPr>
          </a:lstStyle>
          <a:p>
            <a:fld id="{0CCBFD1D-3ABE-42B6-A3C9-3E33E94D73AF}" type="datetimeFigureOut">
              <a:rPr lang="de-DE" smtClean="0"/>
              <a:t>17.03.2025</a:t>
            </a:fld>
            <a:endParaRPr lang="de-DE"/>
          </a:p>
        </p:txBody>
      </p:sp>
      <p:sp>
        <p:nvSpPr>
          <p:cNvPr id="4" name="Fußzeilenplatzhalter 3"/>
          <p:cNvSpPr>
            <a:spLocks noGrp="1"/>
          </p:cNvSpPr>
          <p:nvPr>
            <p:ph type="ftr" sz="quarter" idx="2"/>
          </p:nvPr>
        </p:nvSpPr>
        <p:spPr>
          <a:xfrm>
            <a:off x="0" y="9431339"/>
            <a:ext cx="2945765"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1909" y="9431339"/>
            <a:ext cx="2945764" cy="496887"/>
          </a:xfrm>
          <a:prstGeom prst="rect">
            <a:avLst/>
          </a:prstGeom>
        </p:spPr>
        <p:txBody>
          <a:bodyPr vert="horz" lIns="91440" tIns="45720" rIns="91440" bIns="45720" rtlCol="0" anchor="b"/>
          <a:lstStyle>
            <a:lvl1pPr algn="r">
              <a:defRPr sz="1200"/>
            </a:lvl1pPr>
          </a:lstStyle>
          <a:p>
            <a:fld id="{4859B8EE-D037-46FE-9ACB-A4F5B817750B}" type="slidenum">
              <a:rPr lang="de-DE" smtClean="0"/>
              <a:t>‹Nr.›</a:t>
            </a:fld>
            <a:endParaRPr lang="de-DE"/>
          </a:p>
        </p:txBody>
      </p:sp>
    </p:spTree>
    <p:extLst>
      <p:ext uri="{BB962C8B-B14F-4D97-AF65-F5344CB8AC3E}">
        <p14:creationId xmlns:p14="http://schemas.microsoft.com/office/powerpoint/2010/main" val="564687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765"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1909" y="0"/>
            <a:ext cx="2945764" cy="496888"/>
          </a:xfrm>
          <a:prstGeom prst="rect">
            <a:avLst/>
          </a:prstGeom>
        </p:spPr>
        <p:txBody>
          <a:bodyPr vert="horz" lIns="91440" tIns="45720" rIns="91440" bIns="45720" rtlCol="0"/>
          <a:lstStyle>
            <a:lvl1pPr algn="r">
              <a:defRPr sz="1200"/>
            </a:lvl1pPr>
          </a:lstStyle>
          <a:p>
            <a:fld id="{BC82EB32-F3CE-4A64-A199-CA83DBDBE5CC}" type="datetimeFigureOut">
              <a:rPr lang="de-DE" smtClean="0"/>
              <a:t>17.03.2025</a:t>
            </a:fld>
            <a:endParaRPr lang="de-DE"/>
          </a:p>
        </p:txBody>
      </p:sp>
      <p:sp>
        <p:nvSpPr>
          <p:cNvPr id="4" name="Folienbildplatzhalter 3"/>
          <p:cNvSpPr>
            <a:spLocks noGrp="1" noRot="1" noChangeAspect="1"/>
          </p:cNvSpPr>
          <p:nvPr>
            <p:ph type="sldImg" idx="2"/>
          </p:nvPr>
        </p:nvSpPr>
        <p:spPr>
          <a:xfrm>
            <a:off x="915988" y="744538"/>
            <a:ext cx="4967287" cy="3724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403" y="4716463"/>
            <a:ext cx="5438457" cy="4468812"/>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339"/>
            <a:ext cx="2945765"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1909" y="9431339"/>
            <a:ext cx="2945764" cy="496887"/>
          </a:xfrm>
          <a:prstGeom prst="rect">
            <a:avLst/>
          </a:prstGeom>
        </p:spPr>
        <p:txBody>
          <a:bodyPr vert="horz" lIns="91440" tIns="45720" rIns="91440" bIns="45720" rtlCol="0" anchor="b"/>
          <a:lstStyle>
            <a:lvl1pPr algn="r">
              <a:defRPr sz="1200"/>
            </a:lvl1pPr>
          </a:lstStyle>
          <a:p>
            <a:fld id="{4B42F7B0-60F3-417C-A96B-4E6696DC9F5D}" type="slidenum">
              <a:rPr lang="de-DE" smtClean="0"/>
              <a:t>‹Nr.›</a:t>
            </a:fld>
            <a:endParaRPr lang="de-DE"/>
          </a:p>
        </p:txBody>
      </p:sp>
    </p:spTree>
    <p:extLst>
      <p:ext uri="{BB962C8B-B14F-4D97-AF65-F5344CB8AC3E}">
        <p14:creationId xmlns:p14="http://schemas.microsoft.com/office/powerpoint/2010/main" val="32876950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11192F3-A424-430E-B4BC-525DF06AE72E}"/>
              </a:ext>
              <a:ext uri="{C183D7F6-B498-43B3-948B-1728B52AA6E4}">
                <adec:decorative xmlns:adec="http://schemas.microsoft.com/office/drawing/2017/decorative" val="1"/>
              </a:ext>
            </a:extLst>
          </p:cNvPr>
          <p:cNvSpPr/>
          <p:nvPr userDrawn="1"/>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350" noProof="0" dirty="0"/>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62834" y="3429000"/>
            <a:ext cx="4309166" cy="2171576"/>
          </a:xfrm>
        </p:spPr>
        <p:txBody>
          <a:bodyPr rtlCol="0" anchor="b">
            <a:normAutofit/>
          </a:bodyPr>
          <a:lstStyle>
            <a:lvl1pPr algn="l">
              <a:defRPr sz="3000">
                <a:solidFill>
                  <a:schemeClr val="bg1"/>
                </a:solidFill>
                <a:latin typeface="Arial" panose="020B0604020202020204" pitchFamily="34" charset="0"/>
                <a:cs typeface="Arial" panose="020B0604020202020204" pitchFamily="34" charset="0"/>
              </a:defRPr>
            </a:lvl1pPr>
          </a:lstStyle>
          <a:p>
            <a:pPr rtl="0"/>
            <a:r>
              <a:rPr lang="de-DE" noProof="0" dirty="0"/>
              <a:t>Titelmasterformat durch Klicken bearbeiten</a:t>
            </a:r>
          </a:p>
        </p:txBody>
      </p:sp>
      <p:sp>
        <p:nvSpPr>
          <p:cNvPr id="9" name="Untertitel 2">
            <a:extLst>
              <a:ext uri="{FF2B5EF4-FFF2-40B4-BE49-F238E27FC236}">
                <a16:creationId xmlns:a16="http://schemas.microsoft.com/office/drawing/2014/main" id="{8FD8B2AA-F7CC-4211-87D1-ABF49E99949D}"/>
              </a:ext>
            </a:extLst>
          </p:cNvPr>
          <p:cNvSpPr>
            <a:spLocks noGrp="1"/>
          </p:cNvSpPr>
          <p:nvPr>
            <p:ph type="subTitle" idx="1" hasCustomPrompt="1"/>
          </p:nvPr>
        </p:nvSpPr>
        <p:spPr>
          <a:xfrm>
            <a:off x="262833" y="5707224"/>
            <a:ext cx="4093267" cy="572798"/>
          </a:xfrm>
        </p:spPr>
        <p:txBody>
          <a:bodyPr rtlCol="0">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de-DE" noProof="0" dirty="0"/>
              <a:t>Formatvorlage des Untertitelmasters durch Klicken bearbeiten</a:t>
            </a:r>
          </a:p>
        </p:txBody>
      </p:sp>
    </p:spTree>
    <p:extLst>
      <p:ext uri="{BB962C8B-B14F-4D97-AF65-F5344CB8AC3E}">
        <p14:creationId xmlns:p14="http://schemas.microsoft.com/office/powerpoint/2010/main" val="358240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jekte oder Servic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07505" y="2205038"/>
            <a:ext cx="4464495" cy="2987675"/>
          </a:xfrm>
        </p:spPr>
        <p:txBody>
          <a:bodyPr>
            <a:normAutofit/>
          </a:bodyPr>
          <a:lstStyle>
            <a:lvl1pPr marL="360000" indent="-324000">
              <a:buClr>
                <a:schemeClr val="accent1"/>
              </a:buClr>
              <a:buFont typeface="FF DIN bold" panose="020B0500000000000000" pitchFamily="34" charset="0"/>
              <a:buChar char="&gt;"/>
              <a:defRPr sz="1800" baseline="0">
                <a:solidFill>
                  <a:srgbClr val="002856"/>
                </a:solidFill>
                <a:latin typeface="+mj-lt"/>
                <a:cs typeface="Arial" pitchFamily="34" charset="0"/>
              </a:defRPr>
            </a:lvl1pPr>
            <a:lvl2pPr marL="576000" indent="-180000">
              <a:defRPr sz="1600" baseline="0">
                <a:solidFill>
                  <a:srgbClr val="002856"/>
                </a:solidFill>
                <a:latin typeface="+mj-lt"/>
                <a:cs typeface="Arial" pitchFamily="34" charset="0"/>
              </a:defRPr>
            </a:lvl2pPr>
            <a:lvl3pPr marL="540000" indent="-108000">
              <a:buClr>
                <a:schemeClr val="accent1"/>
              </a:buClr>
              <a:buFont typeface="Wingdings" panose="05000000000000000000" pitchFamily="2" charset="2"/>
              <a:buChar char="ü"/>
              <a:defRPr sz="1600" baseline="0">
                <a:solidFill>
                  <a:srgbClr val="002856"/>
                </a:solidFill>
                <a:latin typeface="+mj-lt"/>
                <a:cs typeface="Arial" pitchFamily="34" charset="0"/>
              </a:defRPr>
            </a:lvl3pPr>
            <a:lvl4pPr marL="756000" indent="-180000">
              <a:buClr>
                <a:srgbClr val="002856"/>
              </a:buClr>
              <a:buSzPct val="80000"/>
              <a:buFont typeface="Arial" panose="020B0604020202020204" pitchFamily="34" charset="0"/>
              <a:buChar char="●"/>
              <a:defRPr sz="1600">
                <a:solidFill>
                  <a:srgbClr val="002856"/>
                </a:solidFill>
                <a:latin typeface="+mj-lt"/>
                <a:cs typeface="Arial" pitchFamily="34" charset="0"/>
              </a:defRPr>
            </a:lvl4pPr>
            <a:lvl5pPr marL="1008000">
              <a:defRPr sz="1600">
                <a:solidFill>
                  <a:srgbClr val="002856"/>
                </a:solidFill>
                <a:latin typeface="+mj-lt"/>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      </a:t>
            </a:r>
          </a:p>
        </p:txBody>
      </p:sp>
      <p:sp>
        <p:nvSpPr>
          <p:cNvPr id="6" name="Bildplatzhalter 5">
            <a:extLst>
              <a:ext uri="{FF2B5EF4-FFF2-40B4-BE49-F238E27FC236}">
                <a16:creationId xmlns:a16="http://schemas.microsoft.com/office/drawing/2014/main" id="{D6669AD6-216E-E242-8F08-4521DC7977E3}"/>
              </a:ext>
            </a:extLst>
          </p:cNvPr>
          <p:cNvSpPr>
            <a:spLocks noGrp="1"/>
          </p:cNvSpPr>
          <p:nvPr>
            <p:ph type="pic" sz="quarter" idx="11"/>
          </p:nvPr>
        </p:nvSpPr>
        <p:spPr>
          <a:xfrm>
            <a:off x="4572000" y="2205038"/>
            <a:ext cx="4321175" cy="2987675"/>
          </a:xfrm>
        </p:spPr>
        <p:txBody>
          <a:bodyPr/>
          <a:lstStyle/>
          <a:p>
            <a:endParaRPr lang="de-DE" dirty="0"/>
          </a:p>
        </p:txBody>
      </p:sp>
      <p:sp>
        <p:nvSpPr>
          <p:cNvPr id="5" name="Titel 2">
            <a:extLst>
              <a:ext uri="{FF2B5EF4-FFF2-40B4-BE49-F238E27FC236}">
                <a16:creationId xmlns:a16="http://schemas.microsoft.com/office/drawing/2014/main" id="{A6E8AAE7-84CB-2A45-B3AD-E879A138A042}"/>
              </a:ext>
            </a:extLst>
          </p:cNvPr>
          <p:cNvSpPr txBox="1">
            <a:spLocks/>
          </p:cNvSpPr>
          <p:nvPr userDrawn="1"/>
        </p:nvSpPr>
        <p:spPr>
          <a:xfrm>
            <a:off x="1113905" y="208385"/>
            <a:ext cx="7779271"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kern="1200">
                <a:solidFill>
                  <a:schemeClr val="tx2"/>
                </a:solidFill>
                <a:latin typeface="Arial" panose="020B0604020202020204" pitchFamily="34" charset="0"/>
                <a:ea typeface="+mj-ea"/>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3355985477"/>
      </p:ext>
    </p:extLst>
  </p:cSld>
  <p:clrMapOvr>
    <a:masterClrMapping/>
  </p:clrMapOvr>
  <p:extLst>
    <p:ext uri="{DCECCB84-F9BA-43D5-87BE-67443E8EF086}">
      <p15:sldGuideLst xmlns:p15="http://schemas.microsoft.com/office/powerpoint/2012/main">
        <p15:guide id="1" orient="horz" pos="30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n TxT Pic">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77FFB71-D3BF-4723-8C5E-44AD8F0E924D}"/>
              </a:ext>
            </a:extLst>
          </p:cNvPr>
          <p:cNvSpPr>
            <a:spLocks noGrp="1"/>
          </p:cNvSpPr>
          <p:nvPr>
            <p:ph type="body" idx="1" hasCustomPrompt="1"/>
          </p:nvPr>
        </p:nvSpPr>
        <p:spPr>
          <a:xfrm>
            <a:off x="179513" y="1866445"/>
            <a:ext cx="4392489" cy="548640"/>
          </a:xfrm>
        </p:spPr>
        <p:txBody>
          <a:bodyPr rtlCol="0" anchor="ctr" anchorCtr="0">
            <a:normAutofit/>
          </a:bodyPr>
          <a:lstStyle>
            <a:lvl1pPr marL="0" indent="0">
              <a:buNone/>
              <a:defRPr sz="1200" b="0" cap="all" baseline="0">
                <a:solidFill>
                  <a:srgbClr val="00285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de-DE" noProof="0" dirty="0"/>
              <a:t>Textmasterformat durch Klicken bearbeiten</a:t>
            </a:r>
          </a:p>
        </p:txBody>
      </p:sp>
      <p:sp>
        <p:nvSpPr>
          <p:cNvPr id="4" name="Inhaltsplatzhalter 3">
            <a:extLst>
              <a:ext uri="{FF2B5EF4-FFF2-40B4-BE49-F238E27FC236}">
                <a16:creationId xmlns:a16="http://schemas.microsoft.com/office/drawing/2014/main" id="{A91BC8B9-8F2B-4131-A090-0ACBEEE80BB7}"/>
              </a:ext>
            </a:extLst>
          </p:cNvPr>
          <p:cNvSpPr>
            <a:spLocks noGrp="1"/>
          </p:cNvSpPr>
          <p:nvPr>
            <p:ph sz="half" idx="2" hasCustomPrompt="1"/>
          </p:nvPr>
        </p:nvSpPr>
        <p:spPr>
          <a:xfrm>
            <a:off x="179514" y="2495087"/>
            <a:ext cx="4392488" cy="4187905"/>
          </a:xfrm>
        </p:spPr>
        <p:txBody>
          <a:bodyPr rtlCol="0">
            <a:normAutofit/>
          </a:bodyPr>
          <a:lstStyle>
            <a:lvl1pPr marL="180975" indent="-180975">
              <a:buFont typeface="Systemschrift Normal"/>
              <a:buChar char="+"/>
              <a:tabLst/>
              <a:defRPr sz="1600" baseline="0">
                <a:solidFill>
                  <a:srgbClr val="002856"/>
                </a:solidFill>
                <a:latin typeface="+mj-lt"/>
              </a:defRPr>
            </a:lvl1pPr>
            <a:lvl2pPr marL="271463" indent="-180975">
              <a:tabLst/>
              <a:defRPr sz="1500" baseline="0">
                <a:solidFill>
                  <a:srgbClr val="002856"/>
                </a:solidFill>
                <a:latin typeface="+mn-lt"/>
              </a:defRPr>
            </a:lvl2pPr>
            <a:lvl3pPr marL="271463" indent="-180975">
              <a:buFont typeface="Wingdings" pitchFamily="2" charset="2"/>
              <a:buChar char="ü"/>
              <a:tabLst/>
              <a:defRPr sz="1500" baseline="0">
                <a:solidFill>
                  <a:srgbClr val="002856"/>
                </a:solidFill>
                <a:latin typeface="+mn-lt"/>
              </a:defRPr>
            </a:lvl3pPr>
            <a:lvl4pPr marL="271463" indent="-180975">
              <a:tabLst/>
              <a:defRPr sz="1500" baseline="0">
                <a:solidFill>
                  <a:srgbClr val="002856"/>
                </a:solidFill>
                <a:latin typeface="+mn-lt"/>
              </a:defRPr>
            </a:lvl4pPr>
            <a:lvl5pPr marL="271463" indent="-180975">
              <a:tabLst/>
              <a:defRPr sz="1500" baseline="0">
                <a:solidFill>
                  <a:srgbClr val="002856"/>
                </a:solidFill>
                <a:latin typeface="+mn-lt"/>
              </a:defRPr>
            </a:lvl5p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8" name="Textplatzhalter 2">
            <a:extLst>
              <a:ext uri="{FF2B5EF4-FFF2-40B4-BE49-F238E27FC236}">
                <a16:creationId xmlns:a16="http://schemas.microsoft.com/office/drawing/2014/main" id="{15C8211F-512F-2332-59DB-E2B2F58ACD0D}"/>
              </a:ext>
            </a:extLst>
          </p:cNvPr>
          <p:cNvSpPr>
            <a:spLocks noGrp="1"/>
          </p:cNvSpPr>
          <p:nvPr>
            <p:ph type="body" idx="13" hasCustomPrompt="1"/>
          </p:nvPr>
        </p:nvSpPr>
        <p:spPr>
          <a:xfrm>
            <a:off x="4716017" y="1866445"/>
            <a:ext cx="4248472" cy="548640"/>
          </a:xfrm>
        </p:spPr>
        <p:txBody>
          <a:bodyPr rtlCol="0" anchor="ctr" anchorCtr="0">
            <a:normAutofit/>
          </a:bodyPr>
          <a:lstStyle>
            <a:lvl1pPr marL="0" indent="0">
              <a:buNone/>
              <a:defRPr sz="1200" b="0" cap="all" baseline="0">
                <a:solidFill>
                  <a:srgbClr val="00285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de-DE" noProof="0" dirty="0"/>
              <a:t>Textmasterformat durch Klicken bearbeiten</a:t>
            </a:r>
          </a:p>
        </p:txBody>
      </p:sp>
      <p:sp>
        <p:nvSpPr>
          <p:cNvPr id="9" name="Inhaltsplatzhalter 3">
            <a:extLst>
              <a:ext uri="{FF2B5EF4-FFF2-40B4-BE49-F238E27FC236}">
                <a16:creationId xmlns:a16="http://schemas.microsoft.com/office/drawing/2014/main" id="{1CE60397-5A8C-9EF6-F4EF-08551E551CDD}"/>
              </a:ext>
            </a:extLst>
          </p:cNvPr>
          <p:cNvSpPr>
            <a:spLocks noGrp="1"/>
          </p:cNvSpPr>
          <p:nvPr>
            <p:ph sz="half" idx="14" hasCustomPrompt="1"/>
          </p:nvPr>
        </p:nvSpPr>
        <p:spPr>
          <a:xfrm>
            <a:off x="4716017" y="2495087"/>
            <a:ext cx="4177158" cy="4187905"/>
          </a:xfrm>
        </p:spPr>
        <p:txBody>
          <a:bodyPr rtlCol="0">
            <a:normAutofit/>
          </a:bodyPr>
          <a:lstStyle>
            <a:lvl1pPr marL="180975" indent="-180975">
              <a:buFont typeface="Systemschrift Normal"/>
              <a:buChar char="+"/>
              <a:tabLst/>
              <a:defRPr sz="1600" baseline="0">
                <a:solidFill>
                  <a:srgbClr val="002856"/>
                </a:solidFill>
                <a:latin typeface="+mj-lt"/>
              </a:defRPr>
            </a:lvl1pPr>
            <a:lvl2pPr marL="271463" indent="-180975">
              <a:tabLst/>
              <a:defRPr sz="1500" baseline="0">
                <a:solidFill>
                  <a:srgbClr val="002856"/>
                </a:solidFill>
                <a:latin typeface="+mn-lt"/>
              </a:defRPr>
            </a:lvl2pPr>
            <a:lvl3pPr marL="271463" indent="-180975">
              <a:buFont typeface="Wingdings" pitchFamily="2" charset="2"/>
              <a:buChar char="ü"/>
              <a:tabLst/>
              <a:defRPr sz="1500" baseline="0">
                <a:solidFill>
                  <a:srgbClr val="002856"/>
                </a:solidFill>
                <a:latin typeface="+mn-lt"/>
              </a:defRPr>
            </a:lvl3pPr>
            <a:lvl4pPr marL="271463" indent="-180975">
              <a:tabLst/>
              <a:defRPr sz="1500" baseline="0">
                <a:solidFill>
                  <a:srgbClr val="002856"/>
                </a:solidFill>
                <a:latin typeface="+mn-lt"/>
              </a:defRPr>
            </a:lvl4pPr>
            <a:lvl5pPr marL="271463" indent="-180975">
              <a:tabLst/>
              <a:defRPr sz="1500" baseline="0">
                <a:solidFill>
                  <a:srgbClr val="002856"/>
                </a:solidFill>
                <a:latin typeface="+mn-lt"/>
              </a:defRPr>
            </a:lvl5p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Titel 2">
            <a:extLst>
              <a:ext uri="{FF2B5EF4-FFF2-40B4-BE49-F238E27FC236}">
                <a16:creationId xmlns:a16="http://schemas.microsoft.com/office/drawing/2014/main" id="{C146948D-33A4-9443-BDFD-2EDAF18A52A6}"/>
              </a:ext>
            </a:extLst>
          </p:cNvPr>
          <p:cNvSpPr>
            <a:spLocks noGrp="1"/>
          </p:cNvSpPr>
          <p:nvPr>
            <p:ph type="title"/>
          </p:nvPr>
        </p:nvSpPr>
        <p:spPr>
          <a:xfrm>
            <a:off x="1113905" y="208385"/>
            <a:ext cx="7779271" cy="1143000"/>
          </a:xfrm>
        </p:spPr>
        <p:txBody>
          <a:bodyPr/>
          <a:lstStyle/>
          <a:p>
            <a:r>
              <a:rPr lang="de-DE" dirty="0"/>
              <a:t>Mastertitelformat bearbeiten</a:t>
            </a:r>
          </a:p>
        </p:txBody>
      </p:sp>
    </p:spTree>
    <p:extLst>
      <p:ext uri="{BB962C8B-B14F-4D97-AF65-F5344CB8AC3E}">
        <p14:creationId xmlns:p14="http://schemas.microsoft.com/office/powerpoint/2010/main" val="1101740962"/>
      </p:ext>
    </p:extLst>
  </p:cSld>
  <p:clrMapOvr>
    <a:masterClrMapping/>
  </p:clrMapOvr>
  <p:extLst>
    <p:ext uri="{DCECCB84-F9BA-43D5-87BE-67443E8EF086}">
      <p15:sldGuideLst xmlns:p15="http://schemas.microsoft.com/office/powerpoint/2012/main">
        <p15:guide id="1" orient="horz" pos="3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Letzteseite">
    <p:spTree>
      <p:nvGrpSpPr>
        <p:cNvPr id="1" name=""/>
        <p:cNvGrpSpPr/>
        <p:nvPr/>
      </p:nvGrpSpPr>
      <p:grpSpPr>
        <a:xfrm>
          <a:off x="0" y="0"/>
          <a:ext cx="0" cy="0"/>
          <a:chOff x="0" y="0"/>
          <a:chExt cx="0" cy="0"/>
        </a:xfrm>
      </p:grpSpPr>
      <p:sp>
        <p:nvSpPr>
          <p:cNvPr id="2" name="Titel 1"/>
          <p:cNvSpPr>
            <a:spLocks noGrp="1"/>
          </p:cNvSpPr>
          <p:nvPr>
            <p:ph type="title"/>
          </p:nvPr>
        </p:nvSpPr>
        <p:spPr>
          <a:xfrm>
            <a:off x="179513" y="4406902"/>
            <a:ext cx="8037513" cy="1362075"/>
          </a:xfrm>
        </p:spPr>
        <p:txBody>
          <a:bodyPr anchor="t"/>
          <a:lstStyle>
            <a:lvl1pPr algn="l">
              <a:defRPr sz="4000" b="0" cap="all">
                <a:solidFill>
                  <a:srgbClr val="002856"/>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179513" y="2906713"/>
            <a:ext cx="8037513"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2210449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Letzteseite">
    <p:spTree>
      <p:nvGrpSpPr>
        <p:cNvPr id="1" name=""/>
        <p:cNvGrpSpPr/>
        <p:nvPr/>
      </p:nvGrpSpPr>
      <p:grpSpPr>
        <a:xfrm>
          <a:off x="0" y="0"/>
          <a:ext cx="0" cy="0"/>
          <a:chOff x="0" y="0"/>
          <a:chExt cx="0" cy="0"/>
        </a:xfrm>
      </p:grpSpPr>
      <p:sp>
        <p:nvSpPr>
          <p:cNvPr id="2" name="Titel 1"/>
          <p:cNvSpPr>
            <a:spLocks noGrp="1"/>
          </p:cNvSpPr>
          <p:nvPr>
            <p:ph type="title"/>
          </p:nvPr>
        </p:nvSpPr>
        <p:spPr>
          <a:xfrm>
            <a:off x="179512" y="4406902"/>
            <a:ext cx="8424936" cy="1282711"/>
          </a:xfrm>
        </p:spPr>
        <p:txBody>
          <a:bodyPr anchor="t"/>
          <a:lstStyle>
            <a:lvl1pPr algn="l">
              <a:defRPr sz="4000" b="0" cap="all" baseline="0">
                <a:solidFill>
                  <a:schemeClr val="accent2"/>
                </a:solidFill>
                <a:latin typeface="Arial" panose="020B0604020202020204" pitchFamily="34" charset="0"/>
                <a:cs typeface="Arial" panose="020B0604020202020204" pitchFamily="34" charset="0"/>
              </a:defRPr>
            </a:lvl1pPr>
          </a:lstStyle>
          <a:p>
            <a:r>
              <a:rPr lang="de-DE" dirty="0"/>
              <a:t>Titelmasterformat durch Klicken bearbeiten</a:t>
            </a:r>
          </a:p>
        </p:txBody>
      </p:sp>
      <p:sp>
        <p:nvSpPr>
          <p:cNvPr id="3" name="Textplatzhalter 2"/>
          <p:cNvSpPr>
            <a:spLocks noGrp="1"/>
          </p:cNvSpPr>
          <p:nvPr>
            <p:ph type="body" idx="1"/>
          </p:nvPr>
        </p:nvSpPr>
        <p:spPr>
          <a:xfrm>
            <a:off x="179512" y="2906714"/>
            <a:ext cx="8424936" cy="1412776"/>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344351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11192F3-A424-430E-B4BC-525DF06AE72E}"/>
              </a:ext>
              <a:ext uri="{C183D7F6-B498-43B3-948B-1728B52AA6E4}">
                <adec:decorative xmlns:adec="http://schemas.microsoft.com/office/drawing/2017/decorative" val="1"/>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350" noProof="0" dirty="0"/>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62834" y="3429000"/>
            <a:ext cx="4309166" cy="2171576"/>
          </a:xfrm>
        </p:spPr>
        <p:txBody>
          <a:bodyPr rtlCol="0" anchor="b">
            <a:normAutofit/>
          </a:bodyPr>
          <a:lstStyle>
            <a:lvl1pPr algn="l">
              <a:defRPr sz="3000">
                <a:solidFill>
                  <a:schemeClr val="bg1"/>
                </a:solidFill>
                <a:latin typeface="Arial" panose="020B0604020202020204" pitchFamily="34" charset="0"/>
                <a:cs typeface="Arial" panose="020B0604020202020204" pitchFamily="34" charset="0"/>
              </a:defRPr>
            </a:lvl1pPr>
          </a:lstStyle>
          <a:p>
            <a:pPr rtl="0"/>
            <a:r>
              <a:rPr lang="de-DE" noProof="0" dirty="0"/>
              <a:t>Titelmasterformat durch Klicken bearbeiten</a:t>
            </a:r>
          </a:p>
        </p:txBody>
      </p:sp>
      <p:sp>
        <p:nvSpPr>
          <p:cNvPr id="9" name="Untertitel 2">
            <a:extLst>
              <a:ext uri="{FF2B5EF4-FFF2-40B4-BE49-F238E27FC236}">
                <a16:creationId xmlns:a16="http://schemas.microsoft.com/office/drawing/2014/main" id="{8FD8B2AA-F7CC-4211-87D1-ABF49E99949D}"/>
              </a:ext>
            </a:extLst>
          </p:cNvPr>
          <p:cNvSpPr>
            <a:spLocks noGrp="1"/>
          </p:cNvSpPr>
          <p:nvPr>
            <p:ph type="subTitle" idx="1" hasCustomPrompt="1"/>
          </p:nvPr>
        </p:nvSpPr>
        <p:spPr>
          <a:xfrm>
            <a:off x="262833" y="5707224"/>
            <a:ext cx="4093267" cy="572798"/>
          </a:xfrm>
        </p:spPr>
        <p:txBody>
          <a:bodyPr rtlCol="0">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de-DE" noProof="0" dirty="0"/>
              <a:t>Formatvorlage des Untertitelmasters durch Klicken bearbeiten</a:t>
            </a:r>
          </a:p>
        </p:txBody>
      </p:sp>
    </p:spTree>
    <p:extLst>
      <p:ext uri="{BB962C8B-B14F-4D97-AF65-F5344CB8AC3E}">
        <p14:creationId xmlns:p14="http://schemas.microsoft.com/office/powerpoint/2010/main" val="282249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11192F3-A424-430E-B4BC-525DF06AE72E}"/>
              </a:ext>
              <a:ext uri="{C183D7F6-B498-43B3-948B-1728B52AA6E4}">
                <adec:decorative xmlns:adec="http://schemas.microsoft.com/office/drawing/2017/decorative" val="1"/>
              </a:ext>
            </a:extLst>
          </p:cNvPr>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350" noProof="0" dirty="0"/>
          </a:p>
        </p:txBody>
      </p:sp>
      <p:sp>
        <p:nvSpPr>
          <p:cNvPr id="2" name="Titel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262834" y="3429000"/>
            <a:ext cx="4309166" cy="2171576"/>
          </a:xfrm>
        </p:spPr>
        <p:txBody>
          <a:bodyPr rtlCol="0" anchor="b">
            <a:normAutofit/>
          </a:bodyPr>
          <a:lstStyle>
            <a:lvl1pPr algn="l">
              <a:defRPr sz="3000">
                <a:solidFill>
                  <a:schemeClr val="bg1"/>
                </a:solidFill>
                <a:latin typeface="Arial" panose="020B0604020202020204" pitchFamily="34" charset="0"/>
                <a:cs typeface="Arial" panose="020B0604020202020204" pitchFamily="34" charset="0"/>
              </a:defRPr>
            </a:lvl1pPr>
          </a:lstStyle>
          <a:p>
            <a:pPr rtl="0"/>
            <a:r>
              <a:rPr lang="de-DE" noProof="0" dirty="0"/>
              <a:t>Titelmasterformat durch Klicken bearbeiten</a:t>
            </a:r>
          </a:p>
        </p:txBody>
      </p:sp>
      <p:sp>
        <p:nvSpPr>
          <p:cNvPr id="9" name="Untertitel 2">
            <a:extLst>
              <a:ext uri="{FF2B5EF4-FFF2-40B4-BE49-F238E27FC236}">
                <a16:creationId xmlns:a16="http://schemas.microsoft.com/office/drawing/2014/main" id="{8FD8B2AA-F7CC-4211-87D1-ABF49E99949D}"/>
              </a:ext>
            </a:extLst>
          </p:cNvPr>
          <p:cNvSpPr>
            <a:spLocks noGrp="1"/>
          </p:cNvSpPr>
          <p:nvPr>
            <p:ph type="subTitle" idx="1" hasCustomPrompt="1"/>
          </p:nvPr>
        </p:nvSpPr>
        <p:spPr>
          <a:xfrm>
            <a:off x="262833" y="5707224"/>
            <a:ext cx="4093267" cy="572798"/>
          </a:xfrm>
        </p:spPr>
        <p:txBody>
          <a:bodyPr rtlCol="0">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de-DE" noProof="0" dirty="0"/>
              <a:t>Formatvorlage des Untertitelmasters durch Klicken bearbeiten</a:t>
            </a:r>
          </a:p>
        </p:txBody>
      </p:sp>
    </p:spTree>
    <p:extLst>
      <p:ext uri="{BB962C8B-B14F-4D97-AF65-F5344CB8AC3E}">
        <p14:creationId xmlns:p14="http://schemas.microsoft.com/office/powerpoint/2010/main" val="214202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EA85681-3B0C-594A-989A-E49C6A142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9028" y="-37769"/>
            <a:ext cx="9773028" cy="6933537"/>
          </a:xfrm>
          <a:prstGeom prst="rect">
            <a:avLst/>
          </a:prstGeom>
        </p:spPr>
      </p:pic>
      <p:sp>
        <p:nvSpPr>
          <p:cNvPr id="12" name="Untertitel 2">
            <a:extLst>
              <a:ext uri="{FF2B5EF4-FFF2-40B4-BE49-F238E27FC236}">
                <a16:creationId xmlns:a16="http://schemas.microsoft.com/office/drawing/2014/main" id="{27FE1B1C-1D02-0C4E-944C-662924AB3689}"/>
              </a:ext>
            </a:extLst>
          </p:cNvPr>
          <p:cNvSpPr>
            <a:spLocks noGrp="1"/>
          </p:cNvSpPr>
          <p:nvPr>
            <p:ph type="subTitle" idx="1" hasCustomPrompt="1"/>
          </p:nvPr>
        </p:nvSpPr>
        <p:spPr>
          <a:xfrm>
            <a:off x="161104" y="5736522"/>
            <a:ext cx="5688632" cy="572798"/>
          </a:xfrm>
        </p:spPr>
        <p:txBody>
          <a:bodyPr rtlCol="0">
            <a:norm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de-DE" noProof="0" dirty="0"/>
              <a:t>Formatvorlage des Untertitelmasters durch Klicken bearbeiten</a:t>
            </a:r>
          </a:p>
        </p:txBody>
      </p:sp>
      <p:pic>
        <p:nvPicPr>
          <p:cNvPr id="5" name="Grafik 4">
            <a:extLst>
              <a:ext uri="{FF2B5EF4-FFF2-40B4-BE49-F238E27FC236}">
                <a16:creationId xmlns:a16="http://schemas.microsoft.com/office/drawing/2014/main" id="{CEE7EB7B-3DE1-F94A-B32C-F80AE111D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0825" y="1035958"/>
            <a:ext cx="3863975" cy="2100184"/>
          </a:xfrm>
          <a:prstGeom prst="rect">
            <a:avLst/>
          </a:prstGeom>
        </p:spPr>
      </p:pic>
    </p:spTree>
    <p:extLst>
      <p:ext uri="{BB962C8B-B14F-4D97-AF65-F5344CB8AC3E}">
        <p14:creationId xmlns:p14="http://schemas.microsoft.com/office/powerpoint/2010/main" val="19148950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38011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4" name="Untertitel 2">
            <a:extLst>
              <a:ext uri="{FF2B5EF4-FFF2-40B4-BE49-F238E27FC236}">
                <a16:creationId xmlns:a16="http://schemas.microsoft.com/office/drawing/2014/main" id="{1F779AB5-0963-07B8-0D41-69CA48C014BB}"/>
              </a:ext>
            </a:extLst>
          </p:cNvPr>
          <p:cNvSpPr>
            <a:spLocks noGrp="1"/>
          </p:cNvSpPr>
          <p:nvPr>
            <p:ph type="subTitle" idx="1" hasCustomPrompt="1"/>
          </p:nvPr>
        </p:nvSpPr>
        <p:spPr>
          <a:xfrm>
            <a:off x="160671" y="5579641"/>
            <a:ext cx="5629400" cy="572798"/>
          </a:xfrm>
        </p:spPr>
        <p:txBody>
          <a:bodyPr rtlCol="0">
            <a:normAutofit/>
          </a:bodyPr>
          <a:lstStyle>
            <a:lvl1pPr marL="0" indent="0" algn="l">
              <a:buNone/>
              <a:defRPr sz="1500">
                <a:solidFill>
                  <a:srgbClr val="00285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de-DE" noProof="0" dirty="0"/>
              <a:t>Formatvorlage des Untertitelmasters durch Klicken bearbeiten</a:t>
            </a:r>
          </a:p>
        </p:txBody>
      </p:sp>
      <p:sp>
        <p:nvSpPr>
          <p:cNvPr id="11" name="Titel 1">
            <a:extLst>
              <a:ext uri="{FF2B5EF4-FFF2-40B4-BE49-F238E27FC236}">
                <a16:creationId xmlns:a16="http://schemas.microsoft.com/office/drawing/2014/main" id="{8096B304-C967-144E-9A7B-40EB1E727B16}"/>
              </a:ext>
            </a:extLst>
          </p:cNvPr>
          <p:cNvSpPr>
            <a:spLocks noGrp="1"/>
          </p:cNvSpPr>
          <p:nvPr>
            <p:ph type="ctrTitle" hasCustomPrompt="1"/>
          </p:nvPr>
        </p:nvSpPr>
        <p:spPr>
          <a:xfrm>
            <a:off x="168010" y="3429000"/>
            <a:ext cx="7338172" cy="2171576"/>
          </a:xfrm>
        </p:spPr>
        <p:txBody>
          <a:bodyPr rtlCol="0" anchor="b">
            <a:normAutofit/>
          </a:bodyPr>
          <a:lstStyle>
            <a:lvl1pPr algn="l">
              <a:defRPr sz="3000">
                <a:solidFill>
                  <a:schemeClr val="accent1"/>
                </a:solidFill>
                <a:latin typeface="Arial" panose="020B0604020202020204" pitchFamily="34" charset="0"/>
                <a:cs typeface="Arial" panose="020B0604020202020204" pitchFamily="34" charset="0"/>
              </a:defRPr>
            </a:lvl1pPr>
          </a:lstStyle>
          <a:p>
            <a:pPr rtl="0"/>
            <a:r>
              <a:rPr lang="de-DE" noProof="0" dirty="0"/>
              <a:t>Titelmasterformat durch Klicken bearbeiten</a:t>
            </a:r>
          </a:p>
        </p:txBody>
      </p:sp>
    </p:spTree>
    <p:extLst>
      <p:ext uri="{BB962C8B-B14F-4D97-AF65-F5344CB8AC3E}">
        <p14:creationId xmlns:p14="http://schemas.microsoft.com/office/powerpoint/2010/main" val="2963126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_2">
    <p:spTree>
      <p:nvGrpSpPr>
        <p:cNvPr id="1" name=""/>
        <p:cNvGrpSpPr/>
        <p:nvPr/>
      </p:nvGrpSpPr>
      <p:grpSpPr>
        <a:xfrm>
          <a:off x="0" y="0"/>
          <a:ext cx="0" cy="0"/>
          <a:chOff x="0" y="0"/>
          <a:chExt cx="0" cy="0"/>
        </a:xfrm>
      </p:grpSpPr>
      <p:sp>
        <p:nvSpPr>
          <p:cNvPr id="12" name="Bildplatzhalter 7">
            <a:extLst>
              <a:ext uri="{FF2B5EF4-FFF2-40B4-BE49-F238E27FC236}">
                <a16:creationId xmlns:a16="http://schemas.microsoft.com/office/drawing/2014/main" id="{AE944093-26DB-D300-0C80-B6B9D5AC5425}"/>
              </a:ext>
            </a:extLst>
          </p:cNvPr>
          <p:cNvSpPr>
            <a:spLocks noGrp="1"/>
          </p:cNvSpPr>
          <p:nvPr>
            <p:ph type="pic" sz="quarter" idx="15"/>
          </p:nvPr>
        </p:nvSpPr>
        <p:spPr>
          <a:xfrm>
            <a:off x="250825" y="2203953"/>
            <a:ext cx="3582984" cy="4035401"/>
          </a:xfrm>
          <a:noFill/>
          <a:ln w="88900">
            <a:noFill/>
            <a:miter lim="800000"/>
          </a:ln>
          <a:effectLst>
            <a:outerShdw blurRad="127000" dist="38100" dir="2700000" algn="ctr" rotWithShape="0">
              <a:schemeClr val="tx1">
                <a:alpha val="40000"/>
              </a:schemeClr>
            </a:outerShdw>
          </a:effectLst>
        </p:spPr>
        <p:txBody>
          <a:bodyPr rtlCol="0">
            <a:normAutofit/>
          </a:bodyPr>
          <a:lstStyle>
            <a:lvl1pPr marL="0" indent="0">
              <a:buFontTx/>
              <a:buNone/>
              <a:defRPr sz="1600">
                <a:solidFill>
                  <a:schemeClr val="bg1"/>
                </a:solidFill>
              </a:defRPr>
            </a:lvl1pPr>
          </a:lstStyle>
          <a:p>
            <a:pPr rtl="0"/>
            <a:r>
              <a:rPr lang="de-DE" noProof="0" dirty="0"/>
              <a:t>Bild durch Klicken auf Symbol hinzufügen</a:t>
            </a:r>
          </a:p>
        </p:txBody>
      </p:sp>
      <p:sp>
        <p:nvSpPr>
          <p:cNvPr id="16" name="Textplatzhalter 15">
            <a:extLst>
              <a:ext uri="{FF2B5EF4-FFF2-40B4-BE49-F238E27FC236}">
                <a16:creationId xmlns:a16="http://schemas.microsoft.com/office/drawing/2014/main" id="{5CE9B55B-C68C-07B2-1FCA-E070F249D853}"/>
              </a:ext>
            </a:extLst>
          </p:cNvPr>
          <p:cNvSpPr>
            <a:spLocks noGrp="1"/>
          </p:cNvSpPr>
          <p:nvPr>
            <p:ph type="body" sz="quarter" idx="20"/>
          </p:nvPr>
        </p:nvSpPr>
        <p:spPr>
          <a:xfrm>
            <a:off x="3833809" y="2205038"/>
            <a:ext cx="5013920" cy="4034317"/>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2">
            <a:extLst>
              <a:ext uri="{FF2B5EF4-FFF2-40B4-BE49-F238E27FC236}">
                <a16:creationId xmlns:a16="http://schemas.microsoft.com/office/drawing/2014/main" id="{1D44653D-45F5-1543-94B4-EECC402A6B50}"/>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1274053219"/>
      </p:ext>
    </p:extLst>
  </p:cSld>
  <p:clrMapOvr>
    <a:masterClrMapping/>
  </p:clrMapOvr>
  <p:extLst>
    <p:ext uri="{DCECCB84-F9BA-43D5-87BE-67443E8EF086}">
      <p15:sldGuideLst xmlns:p15="http://schemas.microsoft.com/office/powerpoint/2012/main">
        <p15:guide id="1" orient="horz" pos="3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_2">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274567E7-A6FE-F3DD-13F7-7579D5155177}"/>
              </a:ext>
            </a:extLst>
          </p:cNvPr>
          <p:cNvSpPr>
            <a:spLocks noGrp="1"/>
          </p:cNvSpPr>
          <p:nvPr>
            <p:ph type="body" sz="quarter" idx="20"/>
          </p:nvPr>
        </p:nvSpPr>
        <p:spPr>
          <a:xfrm>
            <a:off x="147708" y="2205038"/>
            <a:ext cx="8741885" cy="2566509"/>
          </a:xfrm>
        </p:spPr>
        <p:txBody>
          <a:bodyPr>
            <a:normAutofit/>
          </a:bodyPr>
          <a:lstStyle>
            <a:lvl1pPr>
              <a:buClr>
                <a:schemeClr val="bg1"/>
              </a:buClr>
              <a:defRPr sz="2400">
                <a:solidFill>
                  <a:schemeClr val="bg1"/>
                </a:solidFill>
              </a:defRPr>
            </a:lvl1pPr>
            <a:lvl2pPr>
              <a:defRPr sz="1800">
                <a:solidFill>
                  <a:schemeClr val="bg1"/>
                </a:solidFill>
              </a:defRPr>
            </a:lvl2pPr>
            <a:lvl3pPr>
              <a:buClr>
                <a:schemeClr val="bg1"/>
              </a:buClr>
              <a:defRPr sz="1800">
                <a:solidFill>
                  <a:schemeClr val="bg1"/>
                </a:solidFill>
              </a:defRPr>
            </a:lvl3pPr>
            <a:lvl4pPr>
              <a:defRPr sz="1800">
                <a:solidFill>
                  <a:schemeClr val="bg1"/>
                </a:solidFill>
              </a:defRPr>
            </a:lvl4pPr>
            <a:lvl5pPr>
              <a:defRPr sz="1800">
                <a:solidFill>
                  <a:schemeClr val="bg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2">
            <a:extLst>
              <a:ext uri="{FF2B5EF4-FFF2-40B4-BE49-F238E27FC236}">
                <a16:creationId xmlns:a16="http://schemas.microsoft.com/office/drawing/2014/main" id="{08F71AC3-0A77-3D4B-868B-428D6FE728DB}"/>
              </a:ext>
            </a:extLst>
          </p:cNvPr>
          <p:cNvSpPr txBox="1">
            <a:spLocks/>
          </p:cNvSpPr>
          <p:nvPr userDrawn="1"/>
        </p:nvSpPr>
        <p:spPr>
          <a:xfrm>
            <a:off x="1113905" y="208385"/>
            <a:ext cx="7779271" cy="1143000"/>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kern="1200">
                <a:solidFill>
                  <a:schemeClr val="tx2"/>
                </a:solidFill>
                <a:latin typeface="Arial" panose="020B0604020202020204" pitchFamily="34" charset="0"/>
                <a:ea typeface="+mj-ea"/>
                <a:cs typeface="Arial" panose="020B0604020202020204" pitchFamily="34" charset="0"/>
              </a:defRPr>
            </a:lvl1pPr>
          </a:lstStyle>
          <a:p>
            <a:r>
              <a:rPr lang="de-DE" dirty="0">
                <a:solidFill>
                  <a:schemeClr val="bg1"/>
                </a:solidFill>
              </a:rPr>
              <a:t>Mastertitelformat bearbeiten</a:t>
            </a:r>
          </a:p>
        </p:txBody>
      </p:sp>
      <p:pic>
        <p:nvPicPr>
          <p:cNvPr id="6" name="Grafik 5">
            <a:extLst>
              <a:ext uri="{FF2B5EF4-FFF2-40B4-BE49-F238E27FC236}">
                <a16:creationId xmlns:a16="http://schemas.microsoft.com/office/drawing/2014/main" id="{6953BCC4-301F-794C-BC20-254069706A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040844" cy="1471353"/>
          </a:xfrm>
          <a:prstGeom prst="rect">
            <a:avLst/>
          </a:prstGeom>
        </p:spPr>
      </p:pic>
    </p:spTree>
    <p:extLst>
      <p:ext uri="{BB962C8B-B14F-4D97-AF65-F5344CB8AC3E}">
        <p14:creationId xmlns:p14="http://schemas.microsoft.com/office/powerpoint/2010/main" val="1782763634"/>
      </p:ext>
    </p:extLst>
  </p:cSld>
  <p:clrMapOvr>
    <a:masterClrMapping/>
  </p:clrMapOvr>
  <p:extLst>
    <p:ext uri="{DCECCB84-F9BA-43D5-87BE-67443E8EF086}">
      <p15:sldGuideLst xmlns:p15="http://schemas.microsoft.com/office/powerpoint/2012/main">
        <p15:guide id="1" orient="horz" pos="3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107505" y="2207768"/>
            <a:ext cx="3492945" cy="4148582"/>
          </a:xfrm>
        </p:spPr>
        <p:txBody>
          <a:bodyPr>
            <a:normAutofit/>
          </a:bodyPr>
          <a:lstStyle>
            <a:lvl1pPr marL="360000" indent="-324000">
              <a:buClr>
                <a:schemeClr val="accent1"/>
              </a:buClr>
              <a:buFont typeface="FF DIN bold" panose="020B0500000000000000" pitchFamily="34" charset="0"/>
              <a:buChar char="&gt;"/>
              <a:defRPr sz="1800" baseline="0">
                <a:solidFill>
                  <a:srgbClr val="002856"/>
                </a:solidFill>
                <a:latin typeface="+mj-lt"/>
                <a:cs typeface="Arial" pitchFamily="34" charset="0"/>
              </a:defRPr>
            </a:lvl1pPr>
            <a:lvl2pPr marL="576000" indent="-180000">
              <a:defRPr sz="1600" baseline="0">
                <a:solidFill>
                  <a:srgbClr val="002856"/>
                </a:solidFill>
                <a:latin typeface="+mj-lt"/>
                <a:cs typeface="Arial" pitchFamily="34" charset="0"/>
              </a:defRPr>
            </a:lvl2pPr>
            <a:lvl3pPr marL="540000" indent="-108000">
              <a:buClr>
                <a:schemeClr val="accent1"/>
              </a:buClr>
              <a:buFont typeface="Wingdings" panose="05000000000000000000" pitchFamily="2" charset="2"/>
              <a:buChar char="ü"/>
              <a:defRPr sz="1600" baseline="0">
                <a:solidFill>
                  <a:srgbClr val="002856"/>
                </a:solidFill>
                <a:latin typeface="+mj-lt"/>
                <a:cs typeface="Arial" pitchFamily="34" charset="0"/>
              </a:defRPr>
            </a:lvl3pPr>
            <a:lvl4pPr marL="756000" indent="-180000">
              <a:buClr>
                <a:srgbClr val="002856"/>
              </a:buClr>
              <a:buSzPct val="80000"/>
              <a:buFont typeface="Arial" panose="020B0604020202020204" pitchFamily="34" charset="0"/>
              <a:buChar char="●"/>
              <a:defRPr sz="1600">
                <a:solidFill>
                  <a:srgbClr val="002856"/>
                </a:solidFill>
                <a:latin typeface="+mj-lt"/>
                <a:cs typeface="Arial" pitchFamily="34" charset="0"/>
              </a:defRPr>
            </a:lvl4pPr>
            <a:lvl5pPr marL="1008000">
              <a:defRPr sz="1600">
                <a:solidFill>
                  <a:srgbClr val="002856"/>
                </a:solidFill>
                <a:latin typeface="+mj-lt"/>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      </a:t>
            </a:r>
          </a:p>
        </p:txBody>
      </p:sp>
      <p:sp>
        <p:nvSpPr>
          <p:cNvPr id="10" name="Inhaltsplatzhalter 2">
            <a:extLst>
              <a:ext uri="{FF2B5EF4-FFF2-40B4-BE49-F238E27FC236}">
                <a16:creationId xmlns:a16="http://schemas.microsoft.com/office/drawing/2014/main" id="{C33BBFCD-A14A-3542-94C0-2B10DCF7130D}"/>
              </a:ext>
            </a:extLst>
          </p:cNvPr>
          <p:cNvSpPr>
            <a:spLocks noGrp="1"/>
          </p:cNvSpPr>
          <p:nvPr>
            <p:ph idx="10" hasCustomPrompt="1"/>
          </p:nvPr>
        </p:nvSpPr>
        <p:spPr>
          <a:xfrm>
            <a:off x="4572000" y="2207768"/>
            <a:ext cx="1439863" cy="4148582"/>
          </a:xfrm>
        </p:spPr>
        <p:txBody>
          <a:bodyPr>
            <a:noAutofit/>
          </a:bodyPr>
          <a:lstStyle>
            <a:lvl1pPr marL="360000" indent="-324000">
              <a:buClr>
                <a:schemeClr val="accent1"/>
              </a:buClr>
              <a:buFont typeface="FF DIN bold" panose="020B0500000000000000" pitchFamily="34" charset="0"/>
              <a:buChar char="&gt;"/>
              <a:defRPr sz="1400" baseline="0">
                <a:solidFill>
                  <a:srgbClr val="002856"/>
                </a:solidFill>
                <a:latin typeface="+mj-lt"/>
                <a:cs typeface="Arial" pitchFamily="34" charset="0"/>
              </a:defRPr>
            </a:lvl1pPr>
            <a:lvl2pPr marL="576000" indent="-180000">
              <a:defRPr sz="1400" baseline="0">
                <a:solidFill>
                  <a:srgbClr val="002856"/>
                </a:solidFill>
                <a:latin typeface="+mj-lt"/>
                <a:cs typeface="Arial" pitchFamily="34" charset="0"/>
              </a:defRPr>
            </a:lvl2pPr>
            <a:lvl3pPr marL="540000" indent="-108000">
              <a:buClr>
                <a:schemeClr val="accent1"/>
              </a:buClr>
              <a:buFont typeface="Wingdings" panose="05000000000000000000" pitchFamily="2" charset="2"/>
              <a:buChar char="ü"/>
              <a:defRPr sz="1400" baseline="0">
                <a:solidFill>
                  <a:srgbClr val="002856"/>
                </a:solidFill>
                <a:latin typeface="+mj-lt"/>
                <a:cs typeface="Arial" pitchFamily="34" charset="0"/>
              </a:defRPr>
            </a:lvl3pPr>
            <a:lvl4pPr marL="756000" indent="-180000">
              <a:buClr>
                <a:srgbClr val="002856"/>
              </a:buClr>
              <a:buSzPct val="80000"/>
              <a:buFont typeface="Arial" panose="020B0604020202020204" pitchFamily="34" charset="0"/>
              <a:buChar char="●"/>
              <a:defRPr sz="1400">
                <a:solidFill>
                  <a:srgbClr val="002856"/>
                </a:solidFill>
                <a:latin typeface="+mj-lt"/>
                <a:cs typeface="Arial" pitchFamily="34" charset="0"/>
              </a:defRPr>
            </a:lvl4pPr>
            <a:lvl5pPr marL="1008000">
              <a:defRPr sz="1400">
                <a:solidFill>
                  <a:srgbClr val="002856"/>
                </a:solidFill>
                <a:latin typeface="+mj-lt"/>
                <a:cs typeface="Arial" pitchFamily="34"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      </a:t>
            </a:r>
          </a:p>
        </p:txBody>
      </p:sp>
      <p:sp>
        <p:nvSpPr>
          <p:cNvPr id="6" name="Bildplatzhalter 5">
            <a:extLst>
              <a:ext uri="{FF2B5EF4-FFF2-40B4-BE49-F238E27FC236}">
                <a16:creationId xmlns:a16="http://schemas.microsoft.com/office/drawing/2014/main" id="{D6669AD6-216E-E242-8F08-4521DC7977E3}"/>
              </a:ext>
            </a:extLst>
          </p:cNvPr>
          <p:cNvSpPr>
            <a:spLocks noGrp="1"/>
          </p:cNvSpPr>
          <p:nvPr>
            <p:ph type="pic" sz="quarter" idx="11"/>
          </p:nvPr>
        </p:nvSpPr>
        <p:spPr>
          <a:xfrm>
            <a:off x="6011863" y="2199929"/>
            <a:ext cx="2881312" cy="4155302"/>
          </a:xfrm>
        </p:spPr>
        <p:txBody>
          <a:bodyPr/>
          <a:lstStyle/>
          <a:p>
            <a:endParaRPr lang="de-DE" dirty="0"/>
          </a:p>
        </p:txBody>
      </p:sp>
      <p:sp>
        <p:nvSpPr>
          <p:cNvPr id="8" name="Titel 2">
            <a:extLst>
              <a:ext uri="{FF2B5EF4-FFF2-40B4-BE49-F238E27FC236}">
                <a16:creationId xmlns:a16="http://schemas.microsoft.com/office/drawing/2014/main" id="{B6EB6D3C-B960-2F4E-AFFC-7BEF5EC23C39}"/>
              </a:ext>
            </a:extLst>
          </p:cNvPr>
          <p:cNvSpPr>
            <a:spLocks noGrp="1"/>
          </p:cNvSpPr>
          <p:nvPr>
            <p:ph type="title"/>
          </p:nvPr>
        </p:nvSpPr>
        <p:spPr>
          <a:xfrm>
            <a:off x="1113905" y="208385"/>
            <a:ext cx="7779271" cy="1143000"/>
          </a:xfrm>
        </p:spPr>
        <p:txBody>
          <a:bodyPr/>
          <a:lstStyle/>
          <a:p>
            <a:r>
              <a:rPr lang="de-DE" dirty="0"/>
              <a:t>Mastertitelformat bearbeiten</a:t>
            </a:r>
          </a:p>
        </p:txBody>
      </p:sp>
    </p:spTree>
    <p:extLst>
      <p:ext uri="{BB962C8B-B14F-4D97-AF65-F5344CB8AC3E}">
        <p14:creationId xmlns:p14="http://schemas.microsoft.com/office/powerpoint/2010/main" val="2413484784"/>
      </p:ext>
    </p:extLst>
  </p:cSld>
  <p:clrMapOvr>
    <a:masterClrMapping/>
  </p:clrMapOvr>
  <p:extLst>
    <p:ext uri="{DCECCB84-F9BA-43D5-87BE-67443E8EF086}">
      <p15:sldGuideLst xmlns:p15="http://schemas.microsoft.com/office/powerpoint/2012/main">
        <p15:guide id="1" orient="horz" pos="30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13905" y="208385"/>
            <a:ext cx="7779271" cy="1143000"/>
          </a:xfrm>
          <a:prstGeom prst="rect">
            <a:avLst/>
          </a:prstGeom>
        </p:spPr>
        <p:txBody>
          <a:bodyPr vert="horz" lIns="91440" tIns="45720" rIns="91440" bIns="45720" rtlCol="0" anchor="t">
            <a:normAutofit/>
          </a:bodyPr>
          <a:lstStyle/>
          <a:p>
            <a:r>
              <a:rPr lang="de-DE" dirty="0"/>
              <a:t>Titelmasterformat durch Klicken bearbeiten</a:t>
            </a:r>
          </a:p>
        </p:txBody>
      </p:sp>
      <p:sp>
        <p:nvSpPr>
          <p:cNvPr id="3" name="Textplatzhalter 2"/>
          <p:cNvSpPr>
            <a:spLocks noGrp="1"/>
          </p:cNvSpPr>
          <p:nvPr>
            <p:ph type="body" idx="1"/>
          </p:nvPr>
        </p:nvSpPr>
        <p:spPr>
          <a:xfrm>
            <a:off x="135140" y="2205038"/>
            <a:ext cx="8640960" cy="3921127"/>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439DAC64-7417-8A4D-BCA7-0636A155262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22649" y="116730"/>
            <a:ext cx="820919" cy="1160463"/>
          </a:xfrm>
          <a:prstGeom prst="rect">
            <a:avLst/>
          </a:prstGeom>
        </p:spPr>
      </p:pic>
      <p:sp>
        <p:nvSpPr>
          <p:cNvPr id="9" name="Foliennummernplatzhalter 8">
            <a:extLst>
              <a:ext uri="{FF2B5EF4-FFF2-40B4-BE49-F238E27FC236}">
                <a16:creationId xmlns:a16="http://schemas.microsoft.com/office/drawing/2014/main" id="{B4FA9183-CCEF-0448-85C7-25B0EA67C7F2}"/>
              </a:ext>
            </a:extLst>
          </p:cNvPr>
          <p:cNvSpPr>
            <a:spLocks noGrp="1"/>
          </p:cNvSpPr>
          <p:nvPr>
            <p:ph type="sldNum" sz="quarter" idx="4"/>
          </p:nvPr>
        </p:nvSpPr>
        <p:spPr>
          <a:xfrm>
            <a:off x="6831660" y="6435860"/>
            <a:ext cx="20574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533436CD-B003-5C4B-859F-4555DEACFB75}" type="slidenum">
              <a:rPr lang="de-DE" smtClean="0"/>
              <a:pPr/>
              <a:t>‹Nr.›</a:t>
            </a:fld>
            <a:endParaRPr lang="de-DE"/>
          </a:p>
        </p:txBody>
      </p:sp>
      <p:sp>
        <p:nvSpPr>
          <p:cNvPr id="10" name="Datumsplatzhalter 9">
            <a:extLst>
              <a:ext uri="{FF2B5EF4-FFF2-40B4-BE49-F238E27FC236}">
                <a16:creationId xmlns:a16="http://schemas.microsoft.com/office/drawing/2014/main" id="{4AC86663-46A9-C74C-B8A0-F3389BE79569}"/>
              </a:ext>
            </a:extLst>
          </p:cNvPr>
          <p:cNvSpPr>
            <a:spLocks noGrp="1"/>
          </p:cNvSpPr>
          <p:nvPr>
            <p:ph type="dt" sz="half" idx="2"/>
          </p:nvPr>
        </p:nvSpPr>
        <p:spPr>
          <a:xfrm>
            <a:off x="143618" y="6435860"/>
            <a:ext cx="20574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61343F4E-0F10-B642-8173-60441D67FCF3}" type="datetimeFigureOut">
              <a:rPr lang="de-DE" smtClean="0"/>
              <a:pPr/>
              <a:t>17.03.2025</a:t>
            </a:fld>
            <a:endParaRPr lang="de-DE"/>
          </a:p>
        </p:txBody>
      </p:sp>
    </p:spTree>
    <p:extLst>
      <p:ext uri="{BB962C8B-B14F-4D97-AF65-F5344CB8AC3E}">
        <p14:creationId xmlns:p14="http://schemas.microsoft.com/office/powerpoint/2010/main" val="1297150868"/>
      </p:ext>
    </p:extLst>
  </p:cSld>
  <p:clrMap bg1="lt1" tx1="dk1" bg2="lt2" tx2="dk2" accent1="accent1" accent2="accent2" accent3="accent3" accent4="accent4" accent5="accent5" accent6="accent6" hlink="hlink" folHlink="folHlink"/>
  <p:sldLayoutIdLst>
    <p:sldLayoutId id="2147483656" r:id="rId1"/>
    <p:sldLayoutId id="2147483671" r:id="rId2"/>
    <p:sldLayoutId id="2147483670" r:id="rId3"/>
    <p:sldLayoutId id="2147483649" r:id="rId4"/>
    <p:sldLayoutId id="2147483669" r:id="rId5"/>
    <p:sldLayoutId id="2147483665" r:id="rId6"/>
    <p:sldLayoutId id="2147483658" r:id="rId7"/>
    <p:sldLayoutId id="2147483664" r:id="rId8"/>
    <p:sldLayoutId id="2147483650" r:id="rId9"/>
    <p:sldLayoutId id="2147483666" r:id="rId10"/>
    <p:sldLayoutId id="2147483657" r:id="rId11"/>
    <p:sldLayoutId id="2147483651" r:id="rId12"/>
    <p:sldLayoutId id="2147483660" r:id="rId13"/>
  </p:sldLayoutIdLst>
  <p:hf hdr="0"/>
  <p:txStyles>
    <p:titleStyle>
      <a:lvl1pPr algn="l" defTabSz="914400" rtl="0" eaLnBrk="1" latinLnBrk="0" hangingPunct="1">
        <a:spcBef>
          <a:spcPct val="0"/>
        </a:spcBef>
        <a:buNone/>
        <a:defRPr sz="3200" kern="1200">
          <a:solidFill>
            <a:schemeClr val="tx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1"/>
        </a:buClr>
        <a:buFont typeface="Systemschrift Normal"/>
        <a:buChar char="➔"/>
        <a:defRPr sz="2800" kern="1200" baseline="0">
          <a:solidFill>
            <a:schemeClr val="tx1"/>
          </a:solidFill>
          <a:latin typeface="Arial" panose="020B0604020202020204" pitchFamily="34" charset="0"/>
          <a:ea typeface="+mn-ea"/>
          <a:cs typeface="Arial" panose="020B0604020202020204" pitchFamily="34" charset="0"/>
        </a:defRPr>
      </a:lvl1pPr>
      <a:lvl2pPr marL="581025" indent="-225425" algn="l" defTabSz="914400" rtl="0" eaLnBrk="1" latinLnBrk="0" hangingPunct="1">
        <a:spcBef>
          <a:spcPct val="20000"/>
        </a:spcBef>
        <a:buClr>
          <a:schemeClr val="accent3"/>
        </a:buClr>
        <a:buFont typeface="Calibri" panose="020F0502020204030204"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2pPr>
      <a:lvl3pPr marL="800100" indent="-227013" algn="l" defTabSz="914400" rtl="0" eaLnBrk="1" latinLnBrk="0" hangingPunct="1">
        <a:spcBef>
          <a:spcPct val="20000"/>
        </a:spcBef>
        <a:buClr>
          <a:schemeClr val="accent1"/>
        </a:buClr>
        <a:buFont typeface="Arial" pitchFamily="34" charset="0"/>
        <a:buChar char="•"/>
        <a:tabLst/>
        <a:defRPr sz="2400" kern="1200" baseline="0">
          <a:solidFill>
            <a:schemeClr val="tx1"/>
          </a:solidFill>
          <a:latin typeface="Arial" panose="020B0604020202020204" pitchFamily="34" charset="0"/>
          <a:ea typeface="+mn-ea"/>
          <a:cs typeface="Arial" panose="020B0604020202020204" pitchFamily="34" charset="0"/>
        </a:defRPr>
      </a:lvl3pPr>
      <a:lvl4pPr marL="1027113" indent="-177800" algn="l" defTabSz="914400" rtl="0" eaLnBrk="1" latinLnBrk="0" hangingPunct="1">
        <a:spcBef>
          <a:spcPct val="20000"/>
        </a:spcBef>
        <a:buFont typeface="Arial" pitchFamily="34" charset="0"/>
        <a:buChar char="–"/>
        <a:tabLst/>
        <a:defRPr sz="2000" kern="1200" baseline="0">
          <a:solidFill>
            <a:schemeClr val="tx1"/>
          </a:solidFill>
          <a:latin typeface="Arial" panose="020B0604020202020204" pitchFamily="34" charset="0"/>
          <a:ea typeface="+mn-ea"/>
          <a:cs typeface="Arial" panose="020B0604020202020204" pitchFamily="34" charset="0"/>
        </a:defRPr>
      </a:lvl4pPr>
      <a:lvl5pPr marL="1066800" indent="-227013" algn="l" defTabSz="914400" rtl="0" eaLnBrk="1" latinLnBrk="0" hangingPunct="1">
        <a:spcBef>
          <a:spcPct val="20000"/>
        </a:spcBef>
        <a:buFont typeface="Arial" pitchFamily="34" charset="0"/>
        <a:buChar char="»"/>
        <a:tabLst/>
        <a:defRPr sz="20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158" userDrawn="1">
          <p15:clr>
            <a:srgbClr val="F26B43"/>
          </p15:clr>
        </p15:guide>
        <p15:guide id="4" pos="5602" userDrawn="1">
          <p15:clr>
            <a:srgbClr val="F26B43"/>
          </p15:clr>
        </p15:guide>
        <p15:guide id="5" pos="975" userDrawn="1">
          <p15:clr>
            <a:srgbClr val="F26B43"/>
          </p15:clr>
        </p15:guide>
        <p15:guide id="6" orient="horz" pos="4201" userDrawn="1">
          <p15:clr>
            <a:srgbClr val="F26B43"/>
          </p15:clr>
        </p15:guide>
        <p15:guide id="7" orient="horz" pos="1389" userDrawn="1">
          <p15:clr>
            <a:srgbClr val="F26B43"/>
          </p15:clr>
        </p15:guide>
        <p15:guide id="8" orient="horz" pos="1003" userDrawn="1">
          <p15:clr>
            <a:srgbClr val="F26B43"/>
          </p15:clr>
        </p15:guide>
        <p15:guide id="9" pos="2268" userDrawn="1">
          <p15:clr>
            <a:srgbClr val="F26B43"/>
          </p15:clr>
        </p15:guide>
        <p15:guide id="10" pos="3787" userDrawn="1">
          <p15:clr>
            <a:srgbClr val="F26B43"/>
          </p15:clr>
        </p15:guide>
        <p15:guide id="11" pos="2744" userDrawn="1">
          <p15:clr>
            <a:srgbClr val="F26B43"/>
          </p15:clr>
        </p15:guide>
        <p15:guide id="12" pos="431" userDrawn="1">
          <p15:clr>
            <a:srgbClr val="F26B43"/>
          </p15:clr>
        </p15:guide>
        <p15:guide id="13" orient="horz" pos="731" userDrawn="1">
          <p15:clr>
            <a:srgbClr val="F26B43"/>
          </p15:clr>
        </p15:guide>
        <p15:guide id="14" orient="horz" pos="32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12DC10-E35A-674B-8F2F-57E1CCBF6FF1}"/>
              </a:ext>
            </a:extLst>
          </p:cNvPr>
          <p:cNvSpPr txBox="1">
            <a:spLocks/>
          </p:cNvSpPr>
          <p:nvPr/>
        </p:nvSpPr>
        <p:spPr>
          <a:xfrm>
            <a:off x="630091" y="3842017"/>
            <a:ext cx="8513909" cy="2500910"/>
          </a:xfrm>
          <a:prstGeom prst="rect">
            <a:avLst/>
          </a:prstGeom>
          <a:solidFill>
            <a:schemeClr val="tx1"/>
          </a:solidFill>
        </p:spPr>
        <p:txBody>
          <a:bodyPr vert="horz" lIns="251999" tIns="251999" rIns="251999" bIns="251999" rtlCol="0">
            <a:noAutofit/>
          </a:bodyPr>
          <a:lstStyle>
            <a:lvl1pPr marL="0" indent="0" algn="l" defTabSz="914400" rtl="0" eaLnBrk="1" latinLnBrk="0" hangingPunct="1">
              <a:spcBef>
                <a:spcPct val="20000"/>
              </a:spcBef>
              <a:buClr>
                <a:schemeClr val="accent1"/>
              </a:buClr>
              <a:buFont typeface="Systemschrift Normal"/>
              <a:buNone/>
              <a:defRPr sz="1500" kern="1200" baseline="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spcBef>
                <a:spcPct val="20000"/>
              </a:spcBef>
              <a:buClr>
                <a:schemeClr val="accent3"/>
              </a:buClr>
              <a:buFont typeface="Calibri" panose="020F0502020204030204" pitchFamily="34" charset="0"/>
              <a:buNone/>
              <a:tabLst/>
              <a:defRPr sz="1500" kern="1200" baseline="0">
                <a:solidFill>
                  <a:schemeClr val="tx1"/>
                </a:solidFill>
                <a:latin typeface="Arial" panose="020B0604020202020204" pitchFamily="34" charset="0"/>
                <a:ea typeface="+mn-ea"/>
                <a:cs typeface="Arial" panose="020B0604020202020204" pitchFamily="34" charset="0"/>
              </a:defRPr>
            </a:lvl2pPr>
            <a:lvl3pPr marL="685800" indent="0" algn="ctr" defTabSz="914400" rtl="0" eaLnBrk="1" latinLnBrk="0" hangingPunct="1">
              <a:spcBef>
                <a:spcPct val="20000"/>
              </a:spcBef>
              <a:buClr>
                <a:schemeClr val="accent1"/>
              </a:buClr>
              <a:buFont typeface="Arial" pitchFamily="34" charset="0"/>
              <a:buNone/>
              <a:tabLst/>
              <a:defRPr sz="1350" kern="1200" baseline="0">
                <a:solidFill>
                  <a:schemeClr val="tx1"/>
                </a:solidFill>
                <a:latin typeface="Arial" panose="020B0604020202020204" pitchFamily="34" charset="0"/>
                <a:ea typeface="+mn-ea"/>
                <a:cs typeface="Arial" panose="020B0604020202020204" pitchFamily="34" charset="0"/>
              </a:defRPr>
            </a:lvl3pPr>
            <a:lvl4pPr marL="1028700" indent="0" algn="ctr" defTabSz="914400" rtl="0" eaLnBrk="1" latinLnBrk="0" hangingPunct="1">
              <a:spcBef>
                <a:spcPct val="20000"/>
              </a:spcBef>
              <a:buFont typeface="Arial"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4pPr>
            <a:lvl5pPr marL="1371600" indent="0" algn="ctr" defTabSz="914400" rtl="0" eaLnBrk="1" latinLnBrk="0" hangingPunct="1">
              <a:spcBef>
                <a:spcPct val="20000"/>
              </a:spcBef>
              <a:buFont typeface="Arial"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36000">
              <a:lnSpc>
                <a:spcPts val="2800"/>
              </a:lnSpc>
              <a:spcBef>
                <a:spcPts val="0"/>
              </a:spcBef>
            </a:pPr>
            <a:endParaRPr lang="de-DE" sz="2800" dirty="0">
              <a:latin typeface="+mj-lt"/>
            </a:endParaRPr>
          </a:p>
          <a:p>
            <a:pPr marL="36000">
              <a:lnSpc>
                <a:spcPts val="2800"/>
              </a:lnSpc>
              <a:spcBef>
                <a:spcPts val="0"/>
              </a:spcBef>
            </a:pPr>
            <a:endParaRPr lang="de-DE" sz="2800" dirty="0">
              <a:latin typeface="+mj-lt"/>
            </a:endParaRPr>
          </a:p>
          <a:p>
            <a:pPr marL="36000">
              <a:lnSpc>
                <a:spcPts val="2800"/>
              </a:lnSpc>
              <a:spcBef>
                <a:spcPts val="0"/>
              </a:spcBef>
            </a:pPr>
            <a:r>
              <a:rPr lang="de-DE" sz="2800" dirty="0">
                <a:latin typeface="+mj-lt"/>
              </a:rPr>
              <a:t>Helfen Sie, die maritime Ausbildung in </a:t>
            </a:r>
          </a:p>
          <a:p>
            <a:pPr marL="36000">
              <a:lnSpc>
                <a:spcPts val="2800"/>
              </a:lnSpc>
              <a:spcBef>
                <a:spcPts val="0"/>
              </a:spcBef>
            </a:pPr>
            <a:r>
              <a:rPr lang="de-DE" sz="2800" dirty="0">
                <a:latin typeface="+mj-lt"/>
              </a:rPr>
              <a:t>Deutschland zu verbessern. Wir fördern </a:t>
            </a:r>
          </a:p>
          <a:p>
            <a:pPr marL="36000">
              <a:lnSpc>
                <a:spcPts val="2800"/>
              </a:lnSpc>
              <a:spcBef>
                <a:spcPts val="0"/>
              </a:spcBef>
            </a:pPr>
            <a:r>
              <a:rPr lang="de-DE" sz="2800" dirty="0">
                <a:latin typeface="+mj-lt"/>
              </a:rPr>
              <a:t>seemännischen Nachwuchs.</a:t>
            </a:r>
          </a:p>
        </p:txBody>
      </p:sp>
      <p:pic>
        <p:nvPicPr>
          <p:cNvPr id="4" name="Grafik 3">
            <a:extLst>
              <a:ext uri="{FF2B5EF4-FFF2-40B4-BE49-F238E27FC236}">
                <a16:creationId xmlns:a16="http://schemas.microsoft.com/office/drawing/2014/main" id="{5BFCFB43-06CE-1C43-9D29-8106ECB875C7}"/>
              </a:ext>
            </a:extLst>
          </p:cNvPr>
          <p:cNvPicPr>
            <a:picLocks noChangeAspect="1"/>
          </p:cNvPicPr>
          <p:nvPr/>
        </p:nvPicPr>
        <p:blipFill>
          <a:blip r:embed="rId2"/>
          <a:stretch>
            <a:fillRect/>
          </a:stretch>
        </p:blipFill>
        <p:spPr>
          <a:xfrm>
            <a:off x="945497" y="4129513"/>
            <a:ext cx="415418" cy="415418"/>
          </a:xfrm>
          <a:prstGeom prst="rect">
            <a:avLst/>
          </a:prstGeom>
        </p:spPr>
      </p:pic>
      <p:pic>
        <p:nvPicPr>
          <p:cNvPr id="5" name="Grafik 4">
            <a:extLst>
              <a:ext uri="{FF2B5EF4-FFF2-40B4-BE49-F238E27FC236}">
                <a16:creationId xmlns:a16="http://schemas.microsoft.com/office/drawing/2014/main" id="{4E658688-B2A1-074D-AD5B-630C48CF0B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83679" y="4021937"/>
            <a:ext cx="2167816" cy="2167816"/>
          </a:xfrm>
          <a:prstGeom prst="rect">
            <a:avLst/>
          </a:prstGeom>
        </p:spPr>
      </p:pic>
    </p:spTree>
    <p:extLst>
      <p:ext uri="{BB962C8B-B14F-4D97-AF65-F5344CB8AC3E}">
        <p14:creationId xmlns:p14="http://schemas.microsoft.com/office/powerpoint/2010/main" val="139491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Untertitel 8">
            <a:extLst>
              <a:ext uri="{FF2B5EF4-FFF2-40B4-BE49-F238E27FC236}">
                <a16:creationId xmlns:a16="http://schemas.microsoft.com/office/drawing/2014/main" id="{F1201D56-81BB-C24A-A96F-64487E425054}"/>
              </a:ext>
            </a:extLst>
          </p:cNvPr>
          <p:cNvSpPr txBox="1">
            <a:spLocks/>
          </p:cNvSpPr>
          <p:nvPr/>
        </p:nvSpPr>
        <p:spPr>
          <a:xfrm>
            <a:off x="-2026095" y="5681550"/>
            <a:ext cx="3927880" cy="1520360"/>
          </a:xfrm>
          <a:prstGeom prst="rect">
            <a:avLst/>
          </a:prstGeom>
        </p:spPr>
        <p:txBody>
          <a:bodyPr vert="horz" lIns="91440" tIns="45720" rIns="91440" bIns="45720" rtlCol="0">
            <a:noAutofit/>
          </a:bodyPr>
          <a:lstStyle>
            <a:lvl1pPr marL="360000" indent="-324000" algn="l" defTabSz="914400" rtl="0" eaLnBrk="1" latinLnBrk="0" hangingPunct="1">
              <a:spcBef>
                <a:spcPct val="20000"/>
              </a:spcBef>
              <a:buClr>
                <a:schemeClr val="accent1"/>
              </a:buClr>
              <a:buFont typeface="FF DIN bold" panose="020B0500000000000000" pitchFamily="34" charset="0"/>
              <a:buChar char="&gt;"/>
              <a:defRPr sz="1800" kern="1200" baseline="0">
                <a:solidFill>
                  <a:srgbClr val="002856"/>
                </a:solidFill>
                <a:latin typeface="+mj-lt"/>
                <a:ea typeface="+mn-ea"/>
                <a:cs typeface="Arial" pitchFamily="34" charset="0"/>
              </a:defRPr>
            </a:lvl1pPr>
            <a:lvl2pPr marL="576000" indent="-180000" algn="l" defTabSz="914400" rtl="0" eaLnBrk="1" latinLnBrk="0" hangingPunct="1">
              <a:spcBef>
                <a:spcPct val="20000"/>
              </a:spcBef>
              <a:buClr>
                <a:schemeClr val="accent3"/>
              </a:buClr>
              <a:buFont typeface="Calibri" panose="020F0502020204030204" pitchFamily="34" charset="0"/>
              <a:buChar char="+"/>
              <a:tabLst/>
              <a:defRPr sz="1600" kern="1200" baseline="0">
                <a:solidFill>
                  <a:srgbClr val="002856"/>
                </a:solidFill>
                <a:latin typeface="+mj-lt"/>
                <a:ea typeface="+mn-ea"/>
                <a:cs typeface="Arial" pitchFamily="34" charset="0"/>
              </a:defRPr>
            </a:lvl2pPr>
            <a:lvl3pPr marL="540000" indent="-108000" algn="l" defTabSz="914400" rtl="0" eaLnBrk="1" latinLnBrk="0" hangingPunct="1">
              <a:spcBef>
                <a:spcPct val="20000"/>
              </a:spcBef>
              <a:buClr>
                <a:schemeClr val="accent1"/>
              </a:buClr>
              <a:buFont typeface="Wingdings" panose="05000000000000000000" pitchFamily="2" charset="2"/>
              <a:buChar char="ü"/>
              <a:tabLst/>
              <a:defRPr sz="1600" kern="1200" baseline="0">
                <a:solidFill>
                  <a:srgbClr val="002856"/>
                </a:solidFill>
                <a:latin typeface="+mj-lt"/>
                <a:ea typeface="+mn-ea"/>
                <a:cs typeface="Arial" pitchFamily="34" charset="0"/>
              </a:defRPr>
            </a:lvl3pPr>
            <a:lvl4pPr marL="756000" indent="-180000" algn="l" defTabSz="914400" rtl="0" eaLnBrk="1" latinLnBrk="0" hangingPunct="1">
              <a:spcBef>
                <a:spcPct val="20000"/>
              </a:spcBef>
              <a:buClr>
                <a:srgbClr val="002856"/>
              </a:buClr>
              <a:buSzPct val="80000"/>
              <a:buFont typeface="Arial" panose="020B0604020202020204" pitchFamily="34" charset="0"/>
              <a:buChar char="●"/>
              <a:tabLst/>
              <a:defRPr sz="1600" kern="1200" baseline="0">
                <a:solidFill>
                  <a:srgbClr val="002856"/>
                </a:solidFill>
                <a:latin typeface="+mj-lt"/>
                <a:ea typeface="+mn-ea"/>
                <a:cs typeface="Arial" pitchFamily="34" charset="0"/>
              </a:defRPr>
            </a:lvl4pPr>
            <a:lvl5pPr marL="1008000" indent="-227013" algn="l" defTabSz="914400" rtl="0" eaLnBrk="1" latinLnBrk="0" hangingPunct="1">
              <a:spcBef>
                <a:spcPct val="20000"/>
              </a:spcBef>
              <a:buFont typeface="Arial" pitchFamily="34" charset="0"/>
              <a:buChar char="»"/>
              <a:tabLst/>
              <a:defRPr sz="1600" kern="1200" baseline="0">
                <a:solidFill>
                  <a:srgbClr val="002856"/>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indent="0">
              <a:buNone/>
            </a:pPr>
            <a:endParaRPr lang="en-US" dirty="0">
              <a:solidFill>
                <a:schemeClr val="tx2"/>
              </a:solidFill>
            </a:endParaRPr>
          </a:p>
        </p:txBody>
      </p:sp>
      <p:pic>
        <p:nvPicPr>
          <p:cNvPr id="12" name="Grafik 11">
            <a:extLst>
              <a:ext uri="{FF2B5EF4-FFF2-40B4-BE49-F238E27FC236}">
                <a16:creationId xmlns:a16="http://schemas.microsoft.com/office/drawing/2014/main" id="{2FB43B7F-D521-C24C-9C40-4B1F5A5446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0"/>
            <a:ext cx="4572000" cy="6858000"/>
          </a:xfrm>
          <a:prstGeom prst="rect">
            <a:avLst/>
          </a:prstGeom>
        </p:spPr>
      </p:pic>
      <p:sp>
        <p:nvSpPr>
          <p:cNvPr id="18" name="Rechteck 17">
            <a:extLst>
              <a:ext uri="{FF2B5EF4-FFF2-40B4-BE49-F238E27FC236}">
                <a16:creationId xmlns:a16="http://schemas.microsoft.com/office/drawing/2014/main" id="{113130BF-9B4A-8743-B474-E0E3E166FAB9}"/>
              </a:ext>
            </a:extLst>
          </p:cNvPr>
          <p:cNvSpPr/>
          <p:nvPr/>
        </p:nvSpPr>
        <p:spPr>
          <a:xfrm>
            <a:off x="265085" y="2659383"/>
            <a:ext cx="4145119" cy="3323987"/>
          </a:xfrm>
          <a:prstGeom prst="rect">
            <a:avLst/>
          </a:prstGeom>
        </p:spPr>
        <p:txBody>
          <a:bodyPr wrap="square">
            <a:spAutoFit/>
          </a:bodyPr>
          <a:lstStyle/>
          <a:p>
            <a:pPr algn="just"/>
            <a:r>
              <a:rPr lang="de-DE" sz="1400" b="1" dirty="0">
                <a:solidFill>
                  <a:schemeClr val="bg1"/>
                </a:solidFill>
                <a:latin typeface="+mj-lt"/>
              </a:rPr>
              <a:t>Die traditionsreiche Stiftung blickt auf eine stolze, mehr als 160-jährige Geschichte zurück. Sie beginnt 1862 mit der Gründung der Deutschen Seemannsschule durch Hamburger Reeder und Kaufleute, unter ihnen Ferdinand Laeisz, Robert Miles Sloman Jr. und der erste Hapag-Direktor Adolph Godeffroy. Die Stiftung ist seit 1887 Rechtsnachfolgerin der Seemannsschule. Bis 1984 gab es einen eigenen Lehrbetrieb an verschiedenen Standorten in Hamburg und Bremervörde. Bis dahin hatte die Deutsche Seemannsschule Hamburg fast 30.000 Seeleuten das technische und nautische Rüstzeug für eine Karriere an Bord vermittelt. Seitdem fördert die Stiftung aktiv die Ausbildung an den deutschen Seemannsschulen und vergibt Förderungen an die jeweils besten Absolventen.</a:t>
            </a:r>
            <a:endParaRPr lang="de-DE" sz="1400" dirty="0">
              <a:solidFill>
                <a:schemeClr val="bg1"/>
              </a:solidFill>
              <a:latin typeface="+mj-lt"/>
            </a:endParaRPr>
          </a:p>
        </p:txBody>
      </p:sp>
      <p:pic>
        <p:nvPicPr>
          <p:cNvPr id="15" name="Grafik 14">
            <a:extLst>
              <a:ext uri="{FF2B5EF4-FFF2-40B4-BE49-F238E27FC236}">
                <a16:creationId xmlns:a16="http://schemas.microsoft.com/office/drawing/2014/main" id="{7B66E104-7725-2C4E-AAA9-0E758E7CF7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678" y="379130"/>
            <a:ext cx="1826627" cy="992826"/>
          </a:xfrm>
          <a:prstGeom prst="rect">
            <a:avLst/>
          </a:prstGeom>
        </p:spPr>
      </p:pic>
      <p:sp>
        <p:nvSpPr>
          <p:cNvPr id="4" name="Textfeld 3">
            <a:extLst>
              <a:ext uri="{FF2B5EF4-FFF2-40B4-BE49-F238E27FC236}">
                <a16:creationId xmlns:a16="http://schemas.microsoft.com/office/drawing/2014/main" id="{862F2EF9-969C-BDDA-AAA3-E1931C821F29}"/>
              </a:ext>
            </a:extLst>
          </p:cNvPr>
          <p:cNvSpPr txBox="1"/>
          <p:nvPr/>
        </p:nvSpPr>
        <p:spPr>
          <a:xfrm>
            <a:off x="953065" y="1661726"/>
            <a:ext cx="3365362" cy="70788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sz="2000" b="1" dirty="0">
                <a:solidFill>
                  <a:srgbClr val="FF0000"/>
                </a:solidFill>
                <a:latin typeface="Calibri Light" panose="020F0302020204030204" pitchFamily="34" charset="0"/>
                <a:cs typeface="Calibri Light" panose="020F0302020204030204" pitchFamily="34" charset="0"/>
              </a:rPr>
              <a:t>Seit über 160 Jahren im Auftrag der maritimen Ausbildung</a:t>
            </a:r>
          </a:p>
        </p:txBody>
      </p:sp>
      <p:pic>
        <p:nvPicPr>
          <p:cNvPr id="5" name="Grafik 4">
            <a:extLst>
              <a:ext uri="{FF2B5EF4-FFF2-40B4-BE49-F238E27FC236}">
                <a16:creationId xmlns:a16="http://schemas.microsoft.com/office/drawing/2014/main" id="{8BE2B183-C59E-979B-D2D9-E2A63E0EA24A}"/>
              </a:ext>
            </a:extLst>
          </p:cNvPr>
          <p:cNvPicPr>
            <a:picLocks noChangeAspect="1"/>
          </p:cNvPicPr>
          <p:nvPr/>
        </p:nvPicPr>
        <p:blipFill>
          <a:blip r:embed="rId4"/>
          <a:stretch>
            <a:fillRect/>
          </a:stretch>
        </p:blipFill>
        <p:spPr>
          <a:xfrm>
            <a:off x="376705" y="1773944"/>
            <a:ext cx="414564" cy="414564"/>
          </a:xfrm>
          <a:prstGeom prst="rect">
            <a:avLst/>
          </a:prstGeom>
        </p:spPr>
      </p:pic>
    </p:spTree>
    <p:extLst>
      <p:ext uri="{BB962C8B-B14F-4D97-AF65-F5344CB8AC3E}">
        <p14:creationId xmlns:p14="http://schemas.microsoft.com/office/powerpoint/2010/main" val="363669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4BA0F-8FDD-23B2-FBFF-E97ECD9A56BE}"/>
            </a:ext>
          </a:extLst>
        </p:cNvPr>
        <p:cNvGrpSpPr/>
        <p:nvPr/>
      </p:nvGrpSpPr>
      <p:grpSpPr>
        <a:xfrm>
          <a:off x="0" y="0"/>
          <a:ext cx="0" cy="0"/>
          <a:chOff x="0" y="0"/>
          <a:chExt cx="0" cy="0"/>
        </a:xfrm>
      </p:grpSpPr>
      <p:sp>
        <p:nvSpPr>
          <p:cNvPr id="14" name="Untertitel 8">
            <a:extLst>
              <a:ext uri="{FF2B5EF4-FFF2-40B4-BE49-F238E27FC236}">
                <a16:creationId xmlns:a16="http://schemas.microsoft.com/office/drawing/2014/main" id="{374EE78B-80CA-3AD8-17CD-CDFC463AB87C}"/>
              </a:ext>
            </a:extLst>
          </p:cNvPr>
          <p:cNvSpPr txBox="1">
            <a:spLocks/>
          </p:cNvSpPr>
          <p:nvPr/>
        </p:nvSpPr>
        <p:spPr>
          <a:xfrm>
            <a:off x="-2026095" y="5681550"/>
            <a:ext cx="3927880" cy="1520360"/>
          </a:xfrm>
          <a:prstGeom prst="rect">
            <a:avLst/>
          </a:prstGeom>
        </p:spPr>
        <p:txBody>
          <a:bodyPr vert="horz" lIns="91440" tIns="45720" rIns="91440" bIns="45720" rtlCol="0">
            <a:noAutofit/>
          </a:bodyPr>
          <a:lstStyle>
            <a:lvl1pPr marL="360000" indent="-324000" algn="l" defTabSz="914400" rtl="0" eaLnBrk="1" latinLnBrk="0" hangingPunct="1">
              <a:spcBef>
                <a:spcPct val="20000"/>
              </a:spcBef>
              <a:buClr>
                <a:schemeClr val="accent1"/>
              </a:buClr>
              <a:buFont typeface="FF DIN bold" panose="020B0500000000000000" pitchFamily="34" charset="0"/>
              <a:buChar char="&gt;"/>
              <a:defRPr sz="1800" kern="1200" baseline="0">
                <a:solidFill>
                  <a:srgbClr val="002856"/>
                </a:solidFill>
                <a:latin typeface="+mj-lt"/>
                <a:ea typeface="+mn-ea"/>
                <a:cs typeface="Arial" pitchFamily="34" charset="0"/>
              </a:defRPr>
            </a:lvl1pPr>
            <a:lvl2pPr marL="576000" indent="-180000" algn="l" defTabSz="914400" rtl="0" eaLnBrk="1" latinLnBrk="0" hangingPunct="1">
              <a:spcBef>
                <a:spcPct val="20000"/>
              </a:spcBef>
              <a:buClr>
                <a:schemeClr val="accent3"/>
              </a:buClr>
              <a:buFont typeface="Calibri" panose="020F0502020204030204" pitchFamily="34" charset="0"/>
              <a:buChar char="+"/>
              <a:tabLst/>
              <a:defRPr sz="1600" kern="1200" baseline="0">
                <a:solidFill>
                  <a:srgbClr val="002856"/>
                </a:solidFill>
                <a:latin typeface="+mj-lt"/>
                <a:ea typeface="+mn-ea"/>
                <a:cs typeface="Arial" pitchFamily="34" charset="0"/>
              </a:defRPr>
            </a:lvl2pPr>
            <a:lvl3pPr marL="540000" indent="-108000" algn="l" defTabSz="914400" rtl="0" eaLnBrk="1" latinLnBrk="0" hangingPunct="1">
              <a:spcBef>
                <a:spcPct val="20000"/>
              </a:spcBef>
              <a:buClr>
                <a:schemeClr val="accent1"/>
              </a:buClr>
              <a:buFont typeface="Wingdings" panose="05000000000000000000" pitchFamily="2" charset="2"/>
              <a:buChar char="ü"/>
              <a:tabLst/>
              <a:defRPr sz="1600" kern="1200" baseline="0">
                <a:solidFill>
                  <a:srgbClr val="002856"/>
                </a:solidFill>
                <a:latin typeface="+mj-lt"/>
                <a:ea typeface="+mn-ea"/>
                <a:cs typeface="Arial" pitchFamily="34" charset="0"/>
              </a:defRPr>
            </a:lvl3pPr>
            <a:lvl4pPr marL="756000" indent="-180000" algn="l" defTabSz="914400" rtl="0" eaLnBrk="1" latinLnBrk="0" hangingPunct="1">
              <a:spcBef>
                <a:spcPct val="20000"/>
              </a:spcBef>
              <a:buClr>
                <a:srgbClr val="002856"/>
              </a:buClr>
              <a:buSzPct val="80000"/>
              <a:buFont typeface="Arial" panose="020B0604020202020204" pitchFamily="34" charset="0"/>
              <a:buChar char="●"/>
              <a:tabLst/>
              <a:defRPr sz="1600" kern="1200" baseline="0">
                <a:solidFill>
                  <a:srgbClr val="002856"/>
                </a:solidFill>
                <a:latin typeface="+mj-lt"/>
                <a:ea typeface="+mn-ea"/>
                <a:cs typeface="Arial" pitchFamily="34" charset="0"/>
              </a:defRPr>
            </a:lvl4pPr>
            <a:lvl5pPr marL="1008000" indent="-227013" algn="l" defTabSz="914400" rtl="0" eaLnBrk="1" latinLnBrk="0" hangingPunct="1">
              <a:spcBef>
                <a:spcPct val="20000"/>
              </a:spcBef>
              <a:buFont typeface="Arial" pitchFamily="34" charset="0"/>
              <a:buChar char="»"/>
              <a:tabLst/>
              <a:defRPr sz="1600" kern="1200" baseline="0">
                <a:solidFill>
                  <a:srgbClr val="002856"/>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indent="0">
              <a:buNone/>
            </a:pPr>
            <a:endParaRPr lang="en-US" dirty="0">
              <a:solidFill>
                <a:schemeClr val="tx2"/>
              </a:solidFill>
            </a:endParaRPr>
          </a:p>
        </p:txBody>
      </p:sp>
      <p:pic>
        <p:nvPicPr>
          <p:cNvPr id="3" name="Grafik 2" descr="Ein Bild, das draußen, Gebäude, Wasser, Himmel enthält.&#10;&#10;Automatisch generierte Beschreibung">
            <a:extLst>
              <a:ext uri="{FF2B5EF4-FFF2-40B4-BE49-F238E27FC236}">
                <a16:creationId xmlns:a16="http://schemas.microsoft.com/office/drawing/2014/main" id="{76AADF8B-08DE-2C8A-C44C-42D7AE986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0"/>
            <a:ext cx="4567635" cy="6858000"/>
          </a:xfrm>
          <a:prstGeom prst="rect">
            <a:avLst/>
          </a:prstGeom>
        </p:spPr>
      </p:pic>
      <p:pic>
        <p:nvPicPr>
          <p:cNvPr id="15" name="Grafik 14">
            <a:extLst>
              <a:ext uri="{FF2B5EF4-FFF2-40B4-BE49-F238E27FC236}">
                <a16:creationId xmlns:a16="http://schemas.microsoft.com/office/drawing/2014/main" id="{B6833F9B-9540-3952-D474-A767056E07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678" y="379130"/>
            <a:ext cx="1826627" cy="992826"/>
          </a:xfrm>
          <a:prstGeom prst="rect">
            <a:avLst/>
          </a:prstGeom>
        </p:spPr>
      </p:pic>
      <p:sp>
        <p:nvSpPr>
          <p:cNvPr id="6" name="Textfeld 5">
            <a:extLst>
              <a:ext uri="{FF2B5EF4-FFF2-40B4-BE49-F238E27FC236}">
                <a16:creationId xmlns:a16="http://schemas.microsoft.com/office/drawing/2014/main" id="{8A829157-426E-26F8-D824-0A051AD41E71}"/>
              </a:ext>
            </a:extLst>
          </p:cNvPr>
          <p:cNvSpPr txBox="1"/>
          <p:nvPr/>
        </p:nvSpPr>
        <p:spPr>
          <a:xfrm>
            <a:off x="194678" y="2481942"/>
            <a:ext cx="4257801" cy="397031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de-DE" sz="1400" b="1" dirty="0">
                <a:solidFill>
                  <a:schemeClr val="bg1"/>
                </a:solidFill>
                <a:latin typeface="Calibri Light" panose="020F0302020204030204" pitchFamily="34" charset="0"/>
                <a:cs typeface="Calibri Light" panose="020F0302020204030204" pitchFamily="34" charset="0"/>
              </a:rPr>
              <a:t>Die Stiftung fördert seit vielen Jahren die Ausbildung in nautischen und technischen Seeberufen – etwa durch Auszeichnung und Förderung der besten Schiffsmechaniker aller Seemannsschulen, um diesen den weiteren Ausbildungsweg zu erleichtern. Oder durch die finanzielle Unterstützung wichtiger Anschaffungen an den deutschen Seemanns- schulen von Rostock über Travemünde bis nach Elsfleth an der Weser. Dort werden in der praktischen Ausbildung </a:t>
            </a:r>
            <a:r>
              <a:rPr lang="de-DE" sz="1400" b="1" dirty="0" err="1">
                <a:solidFill>
                  <a:schemeClr val="bg1"/>
                </a:solidFill>
                <a:latin typeface="Calibri Light" panose="020F0302020204030204" pitchFamily="34" charset="0"/>
                <a:cs typeface="Calibri Light" panose="020F0302020204030204" pitchFamily="34" charset="0"/>
              </a:rPr>
              <a:t>zb</a:t>
            </a:r>
            <a:r>
              <a:rPr lang="de-DE" sz="1400" b="1" dirty="0">
                <a:solidFill>
                  <a:schemeClr val="bg1"/>
                </a:solidFill>
                <a:latin typeface="Calibri Light" panose="020F0302020204030204" pitchFamily="34" charset="0"/>
                <a:cs typeface="Calibri Light" panose="020F0302020204030204" pitchFamily="34" charset="0"/>
              </a:rPr>
              <a:t>. Gerätschaften wie Freifallboote, Rettungsinseln und  Überlebens-anzüge zu Übungszwecken benötigt sowie audiovisuelle Lehrmittel oder Drehmaschinen und andere Geräte für die Lehrwerkstätten. Unser Ziel ist es, maritime Karrieren zu ermöglichen sowie die Qualität der maritimen Ausbildung zu steigern, um deutschen Seeleuten zu einer besseren Position in der internationalen Schifffahrt zu verhelfen. Dabei beschränken </a:t>
            </a:r>
            <a:r>
              <a:rPr lang="de-DE" sz="1400" b="1" dirty="0" err="1">
                <a:solidFill>
                  <a:schemeClr val="bg1"/>
                </a:solidFill>
                <a:latin typeface="Calibri Light" panose="020F0302020204030204" pitchFamily="34" charset="0"/>
                <a:cs typeface="Calibri Light" panose="020F0302020204030204" pitchFamily="34" charset="0"/>
              </a:rPr>
              <a:t>ken</a:t>
            </a:r>
            <a:r>
              <a:rPr lang="de-DE" sz="1400" b="1" dirty="0">
                <a:solidFill>
                  <a:schemeClr val="bg1"/>
                </a:solidFill>
                <a:latin typeface="Calibri Light" panose="020F0302020204030204" pitchFamily="34" charset="0"/>
                <a:cs typeface="Calibri Light" panose="020F0302020204030204" pitchFamily="34" charset="0"/>
              </a:rPr>
              <a:t> wir unsere Förderleistungen nicht auf unseren Stiftungssitz Hamburg.</a:t>
            </a:r>
          </a:p>
        </p:txBody>
      </p:sp>
      <p:sp>
        <p:nvSpPr>
          <p:cNvPr id="7" name="Textfeld 6">
            <a:extLst>
              <a:ext uri="{FF2B5EF4-FFF2-40B4-BE49-F238E27FC236}">
                <a16:creationId xmlns:a16="http://schemas.microsoft.com/office/drawing/2014/main" id="{402D7402-EC7B-79BE-BDFC-08945624EF45}"/>
              </a:ext>
            </a:extLst>
          </p:cNvPr>
          <p:cNvSpPr txBox="1"/>
          <p:nvPr/>
        </p:nvSpPr>
        <p:spPr>
          <a:xfrm>
            <a:off x="1083263" y="1371956"/>
            <a:ext cx="3369216" cy="92333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de-DE" b="1" dirty="0">
                <a:solidFill>
                  <a:srgbClr val="FF0000"/>
                </a:solidFill>
                <a:latin typeface="Calibri Light" panose="020F0302020204030204" pitchFamily="34" charset="0"/>
                <a:cs typeface="Calibri Light" panose="020F0302020204030204" pitchFamily="34" charset="0"/>
              </a:rPr>
              <a:t>Wir unterstützen die deutschen seemännischen Ausbildungsstätten und Seeleute in der Ausbildung.</a:t>
            </a:r>
          </a:p>
        </p:txBody>
      </p:sp>
      <p:pic>
        <p:nvPicPr>
          <p:cNvPr id="8" name="Grafik 7">
            <a:extLst>
              <a:ext uri="{FF2B5EF4-FFF2-40B4-BE49-F238E27FC236}">
                <a16:creationId xmlns:a16="http://schemas.microsoft.com/office/drawing/2014/main" id="{FCD2EF37-7567-CC57-4244-054D446A960D}"/>
              </a:ext>
            </a:extLst>
          </p:cNvPr>
          <p:cNvPicPr>
            <a:picLocks noChangeAspect="1"/>
          </p:cNvPicPr>
          <p:nvPr/>
        </p:nvPicPr>
        <p:blipFill>
          <a:blip r:embed="rId4"/>
          <a:stretch>
            <a:fillRect/>
          </a:stretch>
        </p:blipFill>
        <p:spPr>
          <a:xfrm>
            <a:off x="299865" y="1520810"/>
            <a:ext cx="414564" cy="414564"/>
          </a:xfrm>
          <a:prstGeom prst="rect">
            <a:avLst/>
          </a:prstGeom>
        </p:spPr>
      </p:pic>
    </p:spTree>
    <p:extLst>
      <p:ext uri="{BB962C8B-B14F-4D97-AF65-F5344CB8AC3E}">
        <p14:creationId xmlns:p14="http://schemas.microsoft.com/office/powerpoint/2010/main" val="115498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2FB43B7F-D521-C24C-9C40-4B1F5A5446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8899" r="16418"/>
          <a:stretch/>
        </p:blipFill>
        <p:spPr>
          <a:xfrm>
            <a:off x="4547540" y="0"/>
            <a:ext cx="4596460" cy="6858000"/>
          </a:xfrm>
          <a:prstGeom prst="rect">
            <a:avLst/>
          </a:prstGeom>
        </p:spPr>
      </p:pic>
      <p:sp>
        <p:nvSpPr>
          <p:cNvPr id="14" name="Untertitel 8">
            <a:extLst>
              <a:ext uri="{FF2B5EF4-FFF2-40B4-BE49-F238E27FC236}">
                <a16:creationId xmlns:a16="http://schemas.microsoft.com/office/drawing/2014/main" id="{F1201D56-81BB-C24A-A96F-64487E425054}"/>
              </a:ext>
            </a:extLst>
          </p:cNvPr>
          <p:cNvSpPr txBox="1">
            <a:spLocks/>
          </p:cNvSpPr>
          <p:nvPr/>
        </p:nvSpPr>
        <p:spPr>
          <a:xfrm>
            <a:off x="-2026095" y="5681550"/>
            <a:ext cx="3927880" cy="1520360"/>
          </a:xfrm>
          <a:prstGeom prst="rect">
            <a:avLst/>
          </a:prstGeom>
        </p:spPr>
        <p:txBody>
          <a:bodyPr vert="horz" lIns="91440" tIns="45720" rIns="91440" bIns="45720" rtlCol="0">
            <a:noAutofit/>
          </a:bodyPr>
          <a:lstStyle>
            <a:lvl1pPr marL="360000" indent="-324000" algn="l" defTabSz="914400" rtl="0" eaLnBrk="1" latinLnBrk="0" hangingPunct="1">
              <a:spcBef>
                <a:spcPct val="20000"/>
              </a:spcBef>
              <a:buClr>
                <a:schemeClr val="accent1"/>
              </a:buClr>
              <a:buFont typeface="FF DIN bold" panose="020B0500000000000000" pitchFamily="34" charset="0"/>
              <a:buChar char="&gt;"/>
              <a:defRPr sz="1800" kern="1200" baseline="0">
                <a:solidFill>
                  <a:srgbClr val="002856"/>
                </a:solidFill>
                <a:latin typeface="+mj-lt"/>
                <a:ea typeface="+mn-ea"/>
                <a:cs typeface="Arial" pitchFamily="34" charset="0"/>
              </a:defRPr>
            </a:lvl1pPr>
            <a:lvl2pPr marL="576000" indent="-180000" algn="l" defTabSz="914400" rtl="0" eaLnBrk="1" latinLnBrk="0" hangingPunct="1">
              <a:spcBef>
                <a:spcPct val="20000"/>
              </a:spcBef>
              <a:buClr>
                <a:schemeClr val="accent3"/>
              </a:buClr>
              <a:buFont typeface="Calibri" panose="020F0502020204030204" pitchFamily="34" charset="0"/>
              <a:buChar char="+"/>
              <a:tabLst/>
              <a:defRPr sz="1600" kern="1200" baseline="0">
                <a:solidFill>
                  <a:srgbClr val="002856"/>
                </a:solidFill>
                <a:latin typeface="+mj-lt"/>
                <a:ea typeface="+mn-ea"/>
                <a:cs typeface="Arial" pitchFamily="34" charset="0"/>
              </a:defRPr>
            </a:lvl2pPr>
            <a:lvl3pPr marL="540000" indent="-108000" algn="l" defTabSz="914400" rtl="0" eaLnBrk="1" latinLnBrk="0" hangingPunct="1">
              <a:spcBef>
                <a:spcPct val="20000"/>
              </a:spcBef>
              <a:buClr>
                <a:schemeClr val="accent1"/>
              </a:buClr>
              <a:buFont typeface="Wingdings" panose="05000000000000000000" pitchFamily="2" charset="2"/>
              <a:buChar char="ü"/>
              <a:tabLst/>
              <a:defRPr sz="1600" kern="1200" baseline="0">
                <a:solidFill>
                  <a:srgbClr val="002856"/>
                </a:solidFill>
                <a:latin typeface="+mj-lt"/>
                <a:ea typeface="+mn-ea"/>
                <a:cs typeface="Arial" pitchFamily="34" charset="0"/>
              </a:defRPr>
            </a:lvl3pPr>
            <a:lvl4pPr marL="756000" indent="-180000" algn="l" defTabSz="914400" rtl="0" eaLnBrk="1" latinLnBrk="0" hangingPunct="1">
              <a:spcBef>
                <a:spcPct val="20000"/>
              </a:spcBef>
              <a:buClr>
                <a:srgbClr val="002856"/>
              </a:buClr>
              <a:buSzPct val="80000"/>
              <a:buFont typeface="Arial" panose="020B0604020202020204" pitchFamily="34" charset="0"/>
              <a:buChar char="●"/>
              <a:tabLst/>
              <a:defRPr sz="1600" kern="1200" baseline="0">
                <a:solidFill>
                  <a:srgbClr val="002856"/>
                </a:solidFill>
                <a:latin typeface="+mj-lt"/>
                <a:ea typeface="+mn-ea"/>
                <a:cs typeface="Arial" pitchFamily="34" charset="0"/>
              </a:defRPr>
            </a:lvl4pPr>
            <a:lvl5pPr marL="1008000" indent="-227013" algn="l" defTabSz="914400" rtl="0" eaLnBrk="1" latinLnBrk="0" hangingPunct="1">
              <a:spcBef>
                <a:spcPct val="20000"/>
              </a:spcBef>
              <a:buFont typeface="Arial" pitchFamily="34" charset="0"/>
              <a:buChar char="»"/>
              <a:tabLst/>
              <a:defRPr sz="1600" kern="1200" baseline="0">
                <a:solidFill>
                  <a:srgbClr val="002856"/>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indent="0">
              <a:buNone/>
            </a:pPr>
            <a:endParaRPr lang="en-US" dirty="0">
              <a:solidFill>
                <a:schemeClr val="tx2"/>
              </a:solidFill>
            </a:endParaRPr>
          </a:p>
        </p:txBody>
      </p:sp>
      <p:sp>
        <p:nvSpPr>
          <p:cNvPr id="18" name="Rechteck 17">
            <a:extLst>
              <a:ext uri="{FF2B5EF4-FFF2-40B4-BE49-F238E27FC236}">
                <a16:creationId xmlns:a16="http://schemas.microsoft.com/office/drawing/2014/main" id="{113130BF-9B4A-8743-B474-E0E3E166FAB9}"/>
              </a:ext>
            </a:extLst>
          </p:cNvPr>
          <p:cNvSpPr/>
          <p:nvPr/>
        </p:nvSpPr>
        <p:spPr>
          <a:xfrm>
            <a:off x="194679" y="3125522"/>
            <a:ext cx="4233342" cy="3108543"/>
          </a:xfrm>
          <a:prstGeom prst="rect">
            <a:avLst/>
          </a:prstGeom>
        </p:spPr>
        <p:txBody>
          <a:bodyPr wrap="square">
            <a:spAutoFit/>
          </a:bodyPr>
          <a:lstStyle/>
          <a:p>
            <a:pPr marL="36000" indent="0" algn="just">
              <a:spcBef>
                <a:spcPts val="0"/>
              </a:spcBef>
              <a:buNone/>
            </a:pPr>
            <a:r>
              <a:rPr lang="de-DE" sz="1400" dirty="0">
                <a:solidFill>
                  <a:schemeClr val="bg1"/>
                </a:solidFill>
                <a:latin typeface="+mj-lt"/>
              </a:rPr>
              <a:t>Unser Ziel ist es, maritime Karrieren zu ermöglichen sowie die Qualität der maritimen Ausbildung zu steigern, um deutschen Seeleuten zu einer besseren Position in der internationalen Schifffahrt zu verhelfen. Wir unterstützen junge Seeleute. </a:t>
            </a:r>
          </a:p>
          <a:p>
            <a:pPr marL="36000" indent="0" algn="just">
              <a:spcBef>
                <a:spcPts val="0"/>
              </a:spcBef>
              <a:buNone/>
            </a:pPr>
            <a:endParaRPr lang="de-DE" sz="1400" dirty="0">
              <a:solidFill>
                <a:schemeClr val="bg1"/>
              </a:solidFill>
              <a:latin typeface="+mj-lt"/>
            </a:endParaRPr>
          </a:p>
          <a:p>
            <a:pPr marL="36000" indent="0" algn="just">
              <a:spcBef>
                <a:spcPts val="0"/>
              </a:spcBef>
              <a:buNone/>
            </a:pPr>
            <a:r>
              <a:rPr lang="de-DE" sz="1400" dirty="0">
                <a:solidFill>
                  <a:schemeClr val="bg1"/>
                </a:solidFill>
                <a:latin typeface="+mj-lt"/>
              </a:rPr>
              <a:t>Davon profitieren indirekt auch viele hundert Unternehmen im deutschen, maritimen Cluster, die auf nautische und technische Erfahrung und Ingenieurs- wissen angewiesen sind. Die Liste reicht von Reedereien, die zahlreiche Land-Jobs mit maritimen Fachkräften zu besetzen haben, über Klassifizierungs- und Versicherungsgesellschaften bis hin zu technischen Schiffszulieferern in ganz Deutschland.</a:t>
            </a:r>
            <a:endParaRPr lang="de-DE" sz="2800" dirty="0">
              <a:solidFill>
                <a:schemeClr val="bg1"/>
              </a:solidFill>
            </a:endParaRPr>
          </a:p>
        </p:txBody>
      </p:sp>
      <p:pic>
        <p:nvPicPr>
          <p:cNvPr id="15" name="Grafik 14">
            <a:extLst>
              <a:ext uri="{FF2B5EF4-FFF2-40B4-BE49-F238E27FC236}">
                <a16:creationId xmlns:a16="http://schemas.microsoft.com/office/drawing/2014/main" id="{7B66E104-7725-2C4E-AAA9-0E758E7CF7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678" y="379130"/>
            <a:ext cx="1826627" cy="992826"/>
          </a:xfrm>
          <a:prstGeom prst="rect">
            <a:avLst/>
          </a:prstGeom>
        </p:spPr>
      </p:pic>
      <p:pic>
        <p:nvPicPr>
          <p:cNvPr id="9" name="Grafik 8">
            <a:extLst>
              <a:ext uri="{FF2B5EF4-FFF2-40B4-BE49-F238E27FC236}">
                <a16:creationId xmlns:a16="http://schemas.microsoft.com/office/drawing/2014/main" id="{F88885E5-86FC-6B4D-93E9-71522CF2BB74}"/>
              </a:ext>
            </a:extLst>
          </p:cNvPr>
          <p:cNvPicPr>
            <a:picLocks noChangeAspect="1"/>
          </p:cNvPicPr>
          <p:nvPr/>
        </p:nvPicPr>
        <p:blipFill>
          <a:blip r:embed="rId4"/>
          <a:stretch>
            <a:fillRect/>
          </a:stretch>
        </p:blipFill>
        <p:spPr>
          <a:xfrm>
            <a:off x="381416" y="2081612"/>
            <a:ext cx="415418" cy="415418"/>
          </a:xfrm>
          <a:prstGeom prst="rect">
            <a:avLst/>
          </a:prstGeom>
        </p:spPr>
      </p:pic>
      <p:sp>
        <p:nvSpPr>
          <p:cNvPr id="2" name="Textfeld 1">
            <a:extLst>
              <a:ext uri="{FF2B5EF4-FFF2-40B4-BE49-F238E27FC236}">
                <a16:creationId xmlns:a16="http://schemas.microsoft.com/office/drawing/2014/main" id="{A6089CA6-F249-D13A-3C70-CD924F250687}"/>
              </a:ext>
            </a:extLst>
          </p:cNvPr>
          <p:cNvSpPr txBox="1"/>
          <p:nvPr/>
        </p:nvSpPr>
        <p:spPr>
          <a:xfrm>
            <a:off x="989506" y="1958430"/>
            <a:ext cx="3365362" cy="70788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sz="2000" b="1" dirty="0">
                <a:solidFill>
                  <a:srgbClr val="FF0000"/>
                </a:solidFill>
                <a:latin typeface="Calibri Light" panose="020F0302020204030204" pitchFamily="34" charset="0"/>
                <a:cs typeface="Calibri Light" panose="020F0302020204030204" pitchFamily="34" charset="0"/>
              </a:rPr>
              <a:t>Wir fördern junge Seeleute in Ausbildung</a:t>
            </a:r>
          </a:p>
        </p:txBody>
      </p:sp>
    </p:spTree>
    <p:extLst>
      <p:ext uri="{BB962C8B-B14F-4D97-AF65-F5344CB8AC3E}">
        <p14:creationId xmlns:p14="http://schemas.microsoft.com/office/powerpoint/2010/main" val="61940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36C8-7C62-A50C-7724-E06F46D2313B}"/>
            </a:ext>
          </a:extLst>
        </p:cNvPr>
        <p:cNvGrpSpPr/>
        <p:nvPr/>
      </p:nvGrpSpPr>
      <p:grpSpPr>
        <a:xfrm>
          <a:off x="0" y="0"/>
          <a:ext cx="0" cy="0"/>
          <a:chOff x="0" y="0"/>
          <a:chExt cx="0" cy="0"/>
        </a:xfrm>
      </p:grpSpPr>
      <p:sp>
        <p:nvSpPr>
          <p:cNvPr id="14" name="Untertitel 8">
            <a:extLst>
              <a:ext uri="{FF2B5EF4-FFF2-40B4-BE49-F238E27FC236}">
                <a16:creationId xmlns:a16="http://schemas.microsoft.com/office/drawing/2014/main" id="{EDB14BA8-FBE6-B7A7-E74C-8C6B7258BE6F}"/>
              </a:ext>
            </a:extLst>
          </p:cNvPr>
          <p:cNvSpPr txBox="1">
            <a:spLocks/>
          </p:cNvSpPr>
          <p:nvPr/>
        </p:nvSpPr>
        <p:spPr>
          <a:xfrm>
            <a:off x="-2026095" y="5681550"/>
            <a:ext cx="3927880" cy="1520360"/>
          </a:xfrm>
          <a:prstGeom prst="rect">
            <a:avLst/>
          </a:prstGeom>
        </p:spPr>
        <p:txBody>
          <a:bodyPr vert="horz" lIns="91440" tIns="45720" rIns="91440" bIns="45720" rtlCol="0">
            <a:noAutofit/>
          </a:bodyPr>
          <a:lstStyle>
            <a:lvl1pPr marL="360000" indent="-324000" algn="l" defTabSz="914400" rtl="0" eaLnBrk="1" latinLnBrk="0" hangingPunct="1">
              <a:spcBef>
                <a:spcPct val="20000"/>
              </a:spcBef>
              <a:buClr>
                <a:schemeClr val="accent1"/>
              </a:buClr>
              <a:buFont typeface="FF DIN bold" panose="020B0500000000000000" pitchFamily="34" charset="0"/>
              <a:buChar char="&gt;"/>
              <a:defRPr sz="1800" kern="1200" baseline="0">
                <a:solidFill>
                  <a:srgbClr val="002856"/>
                </a:solidFill>
                <a:latin typeface="+mj-lt"/>
                <a:ea typeface="+mn-ea"/>
                <a:cs typeface="Arial" pitchFamily="34" charset="0"/>
              </a:defRPr>
            </a:lvl1pPr>
            <a:lvl2pPr marL="576000" indent="-180000" algn="l" defTabSz="914400" rtl="0" eaLnBrk="1" latinLnBrk="0" hangingPunct="1">
              <a:spcBef>
                <a:spcPct val="20000"/>
              </a:spcBef>
              <a:buClr>
                <a:schemeClr val="accent3"/>
              </a:buClr>
              <a:buFont typeface="Calibri" panose="020F0502020204030204" pitchFamily="34" charset="0"/>
              <a:buChar char="+"/>
              <a:tabLst/>
              <a:defRPr sz="1600" kern="1200" baseline="0">
                <a:solidFill>
                  <a:srgbClr val="002856"/>
                </a:solidFill>
                <a:latin typeface="+mj-lt"/>
                <a:ea typeface="+mn-ea"/>
                <a:cs typeface="Arial" pitchFamily="34" charset="0"/>
              </a:defRPr>
            </a:lvl2pPr>
            <a:lvl3pPr marL="540000" indent="-108000" algn="l" defTabSz="914400" rtl="0" eaLnBrk="1" latinLnBrk="0" hangingPunct="1">
              <a:spcBef>
                <a:spcPct val="20000"/>
              </a:spcBef>
              <a:buClr>
                <a:schemeClr val="accent1"/>
              </a:buClr>
              <a:buFont typeface="Wingdings" panose="05000000000000000000" pitchFamily="2" charset="2"/>
              <a:buChar char="ü"/>
              <a:tabLst/>
              <a:defRPr sz="1600" kern="1200" baseline="0">
                <a:solidFill>
                  <a:srgbClr val="002856"/>
                </a:solidFill>
                <a:latin typeface="+mj-lt"/>
                <a:ea typeface="+mn-ea"/>
                <a:cs typeface="Arial" pitchFamily="34" charset="0"/>
              </a:defRPr>
            </a:lvl3pPr>
            <a:lvl4pPr marL="756000" indent="-180000" algn="l" defTabSz="914400" rtl="0" eaLnBrk="1" latinLnBrk="0" hangingPunct="1">
              <a:spcBef>
                <a:spcPct val="20000"/>
              </a:spcBef>
              <a:buClr>
                <a:srgbClr val="002856"/>
              </a:buClr>
              <a:buSzPct val="80000"/>
              <a:buFont typeface="Arial" panose="020B0604020202020204" pitchFamily="34" charset="0"/>
              <a:buChar char="●"/>
              <a:tabLst/>
              <a:defRPr sz="1600" kern="1200" baseline="0">
                <a:solidFill>
                  <a:srgbClr val="002856"/>
                </a:solidFill>
                <a:latin typeface="+mj-lt"/>
                <a:ea typeface="+mn-ea"/>
                <a:cs typeface="Arial" pitchFamily="34" charset="0"/>
              </a:defRPr>
            </a:lvl4pPr>
            <a:lvl5pPr marL="1008000" indent="-227013" algn="l" defTabSz="914400" rtl="0" eaLnBrk="1" latinLnBrk="0" hangingPunct="1">
              <a:spcBef>
                <a:spcPct val="20000"/>
              </a:spcBef>
              <a:buFont typeface="Arial" pitchFamily="34" charset="0"/>
              <a:buChar char="»"/>
              <a:tabLst/>
              <a:defRPr sz="1600" kern="1200" baseline="0">
                <a:solidFill>
                  <a:srgbClr val="002856"/>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indent="0">
              <a:buNone/>
            </a:pPr>
            <a:endParaRPr lang="en-US" dirty="0">
              <a:solidFill>
                <a:schemeClr val="tx2"/>
              </a:solidFill>
            </a:endParaRPr>
          </a:p>
        </p:txBody>
      </p:sp>
      <p:sp>
        <p:nvSpPr>
          <p:cNvPr id="18" name="Rechteck 17">
            <a:extLst>
              <a:ext uri="{FF2B5EF4-FFF2-40B4-BE49-F238E27FC236}">
                <a16:creationId xmlns:a16="http://schemas.microsoft.com/office/drawing/2014/main" id="{2E088570-BE3C-41D6-D637-51D05AE0B99C}"/>
              </a:ext>
            </a:extLst>
          </p:cNvPr>
          <p:cNvSpPr/>
          <p:nvPr/>
        </p:nvSpPr>
        <p:spPr>
          <a:xfrm>
            <a:off x="194679" y="2495434"/>
            <a:ext cx="4233342" cy="3754874"/>
          </a:xfrm>
          <a:prstGeom prst="rect">
            <a:avLst/>
          </a:prstGeom>
        </p:spPr>
        <p:txBody>
          <a:bodyPr wrap="square">
            <a:spAutoFit/>
          </a:bodyPr>
          <a:lstStyle/>
          <a:p>
            <a:pPr marL="36000" indent="0" algn="just">
              <a:spcBef>
                <a:spcPts val="0"/>
              </a:spcBef>
              <a:buNone/>
            </a:pPr>
            <a:r>
              <a:rPr lang="de-DE" sz="1400" dirty="0">
                <a:solidFill>
                  <a:schemeClr val="bg1"/>
                </a:solidFill>
                <a:latin typeface="+mj-lt"/>
              </a:rPr>
              <a:t>Die Stiftung engagiert sich für die Ausbildung des seemännischen Nachwuchses in Deutschland. Wir helfen erfolgreichen Absolventen und Absolventinnen der Ausbildung zum/zur Schiffsmechaniker/in auf ihrem Weg in die internationale Schifffahrt.</a:t>
            </a:r>
          </a:p>
          <a:p>
            <a:pPr marL="36000" indent="0" algn="just">
              <a:spcBef>
                <a:spcPts val="0"/>
              </a:spcBef>
              <a:buNone/>
            </a:pPr>
            <a:r>
              <a:rPr lang="de-DE" sz="1400" dirty="0">
                <a:solidFill>
                  <a:schemeClr val="bg1"/>
                </a:solidFill>
                <a:latin typeface="+mj-lt"/>
              </a:rPr>
              <a:t>Jährlich zeichnen wir die 3 besten Abschlüsse der Prüfung zum Schiffsmechaniker/in mit einer finanziellen Prämie/Einmalförderung in Höhe von EUR 3000 aus. Diese Prämie soll den Weg in das folgende Studium erleichtern. </a:t>
            </a:r>
          </a:p>
          <a:p>
            <a:pPr marL="36000" indent="0" algn="just">
              <a:spcBef>
                <a:spcPts val="0"/>
              </a:spcBef>
              <a:buNone/>
            </a:pPr>
            <a:r>
              <a:rPr lang="de-DE" sz="1400" dirty="0">
                <a:solidFill>
                  <a:schemeClr val="bg1"/>
                </a:solidFill>
                <a:latin typeface="+mj-lt"/>
              </a:rPr>
              <a:t>Bewerber*innen senden uns einen Lebenslauf, das Abschlusszeugnis der </a:t>
            </a:r>
            <a:r>
              <a:rPr lang="de-DE" sz="1400" dirty="0" err="1">
                <a:solidFill>
                  <a:schemeClr val="bg1"/>
                </a:solidFill>
                <a:latin typeface="+mj-lt"/>
              </a:rPr>
              <a:t>Schiffsmechanikerprüfung</a:t>
            </a:r>
            <a:r>
              <a:rPr lang="de-DE" sz="1400" dirty="0">
                <a:solidFill>
                  <a:schemeClr val="bg1"/>
                </a:solidFill>
                <a:latin typeface="+mj-lt"/>
              </a:rPr>
              <a:t> und ein Schreiben mit einer Begründung, warum die Stiftung sie fördern sollte. Einsendeschluss für das laufende Prüfungsjahr ist jeweils der 28.Februar des Folgejahres.</a:t>
            </a:r>
          </a:p>
          <a:p>
            <a:pPr marL="36000" indent="0" algn="just">
              <a:spcBef>
                <a:spcPts val="0"/>
              </a:spcBef>
              <a:buNone/>
            </a:pPr>
            <a:r>
              <a:rPr lang="de-DE" sz="1400" dirty="0">
                <a:solidFill>
                  <a:schemeClr val="bg1"/>
                </a:solidFill>
                <a:latin typeface="+mj-lt"/>
              </a:rPr>
              <a:t>Das Kuratorium wählt im März des Folgejahres die Gewinner aus und benachrichtigt die Gewinner</a:t>
            </a:r>
          </a:p>
        </p:txBody>
      </p:sp>
      <p:pic>
        <p:nvPicPr>
          <p:cNvPr id="15" name="Grafik 14">
            <a:extLst>
              <a:ext uri="{FF2B5EF4-FFF2-40B4-BE49-F238E27FC236}">
                <a16:creationId xmlns:a16="http://schemas.microsoft.com/office/drawing/2014/main" id="{94672749-69CD-E559-0457-2468AC66A5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678" y="379130"/>
            <a:ext cx="1826627" cy="992826"/>
          </a:xfrm>
          <a:prstGeom prst="rect">
            <a:avLst/>
          </a:prstGeom>
        </p:spPr>
      </p:pic>
      <p:pic>
        <p:nvPicPr>
          <p:cNvPr id="9" name="Grafik 8">
            <a:extLst>
              <a:ext uri="{FF2B5EF4-FFF2-40B4-BE49-F238E27FC236}">
                <a16:creationId xmlns:a16="http://schemas.microsoft.com/office/drawing/2014/main" id="{7526ADCD-35C5-5DE4-2DAA-E1BCF3091959}"/>
              </a:ext>
            </a:extLst>
          </p:cNvPr>
          <p:cNvPicPr>
            <a:picLocks noChangeAspect="1"/>
          </p:cNvPicPr>
          <p:nvPr/>
        </p:nvPicPr>
        <p:blipFill>
          <a:blip r:embed="rId3"/>
          <a:stretch>
            <a:fillRect/>
          </a:stretch>
        </p:blipFill>
        <p:spPr>
          <a:xfrm>
            <a:off x="381416" y="1651308"/>
            <a:ext cx="415418" cy="415418"/>
          </a:xfrm>
          <a:prstGeom prst="rect">
            <a:avLst/>
          </a:prstGeom>
        </p:spPr>
      </p:pic>
      <p:sp>
        <p:nvSpPr>
          <p:cNvPr id="2" name="Textfeld 1">
            <a:extLst>
              <a:ext uri="{FF2B5EF4-FFF2-40B4-BE49-F238E27FC236}">
                <a16:creationId xmlns:a16="http://schemas.microsoft.com/office/drawing/2014/main" id="{EA549C90-C6D4-E226-C7E5-4F60C0775C26}"/>
              </a:ext>
            </a:extLst>
          </p:cNvPr>
          <p:cNvSpPr txBox="1"/>
          <p:nvPr/>
        </p:nvSpPr>
        <p:spPr>
          <a:xfrm>
            <a:off x="989506" y="1551178"/>
            <a:ext cx="3365362" cy="70788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sz="2000" b="1" dirty="0">
                <a:solidFill>
                  <a:srgbClr val="FF0000"/>
                </a:solidFill>
                <a:latin typeface="Calibri Light" panose="020F0302020204030204" pitchFamily="34" charset="0"/>
                <a:cs typeface="Calibri Light" panose="020F0302020204030204" pitchFamily="34" charset="0"/>
              </a:rPr>
              <a:t>Auszeichnung der besten  Schiffsmechaniker Abschlüsse</a:t>
            </a:r>
          </a:p>
        </p:txBody>
      </p:sp>
      <p:pic>
        <p:nvPicPr>
          <p:cNvPr id="4" name="Grafik 3" descr="Ein Bild, das Weihnachtsbaum, Weihnachten, Kleidung, Mann enthält.">
            <a:extLst>
              <a:ext uri="{FF2B5EF4-FFF2-40B4-BE49-F238E27FC236}">
                <a16:creationId xmlns:a16="http://schemas.microsoft.com/office/drawing/2014/main" id="{BE5F5002-B05B-2CC8-313F-732DE1292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4572000" cy="6858000"/>
          </a:xfrm>
          <a:prstGeom prst="rect">
            <a:avLst/>
          </a:prstGeom>
        </p:spPr>
      </p:pic>
    </p:spTree>
    <p:extLst>
      <p:ext uri="{BB962C8B-B14F-4D97-AF65-F5344CB8AC3E}">
        <p14:creationId xmlns:p14="http://schemas.microsoft.com/office/powerpoint/2010/main" val="47592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EC15-9C90-1103-7089-BE499C0FB859}"/>
            </a:ext>
          </a:extLst>
        </p:cNvPr>
        <p:cNvGrpSpPr/>
        <p:nvPr/>
      </p:nvGrpSpPr>
      <p:grpSpPr>
        <a:xfrm>
          <a:off x="0" y="0"/>
          <a:ext cx="0" cy="0"/>
          <a:chOff x="0" y="0"/>
          <a:chExt cx="0" cy="0"/>
        </a:xfrm>
      </p:grpSpPr>
      <p:sp>
        <p:nvSpPr>
          <p:cNvPr id="16" name="Inhaltsplatzhalter 2">
            <a:extLst>
              <a:ext uri="{FF2B5EF4-FFF2-40B4-BE49-F238E27FC236}">
                <a16:creationId xmlns:a16="http://schemas.microsoft.com/office/drawing/2014/main" id="{4A4FFBD6-4B52-23DF-675F-31EC009C1659}"/>
              </a:ext>
            </a:extLst>
          </p:cNvPr>
          <p:cNvSpPr txBox="1">
            <a:spLocks/>
          </p:cNvSpPr>
          <p:nvPr/>
        </p:nvSpPr>
        <p:spPr>
          <a:xfrm>
            <a:off x="-727" y="0"/>
            <a:ext cx="4787900" cy="6858000"/>
          </a:xfrm>
          <a:prstGeom prst="rect">
            <a:avLst/>
          </a:prstGeom>
          <a:solidFill>
            <a:schemeClr val="tx2"/>
          </a:solidFill>
        </p:spPr>
        <p:txBody>
          <a:bodyPr vert="horz" lIns="251999" tIns="251999" rIns="251999" bIns="251999" rtlCol="0">
            <a:noAutofit/>
          </a:bodyPr>
          <a:lstStyle>
            <a:lvl1pPr marL="0" indent="0" algn="l" defTabSz="914400" rtl="0" eaLnBrk="1" latinLnBrk="0" hangingPunct="1">
              <a:spcBef>
                <a:spcPct val="20000"/>
              </a:spcBef>
              <a:buClr>
                <a:schemeClr val="accent1"/>
              </a:buClr>
              <a:buFont typeface="Systemschrift Normal"/>
              <a:buNone/>
              <a:defRPr sz="1500" kern="1200" baseline="0">
                <a:solidFill>
                  <a:schemeClr val="bg1"/>
                </a:solidFill>
                <a:latin typeface="Arial" panose="020B0604020202020204" pitchFamily="34" charset="0"/>
                <a:ea typeface="+mn-ea"/>
                <a:cs typeface="Arial" panose="020B0604020202020204" pitchFamily="34" charset="0"/>
              </a:defRPr>
            </a:lvl1pPr>
            <a:lvl2pPr marL="342900" indent="0" algn="ctr" defTabSz="914400" rtl="0" eaLnBrk="1" latinLnBrk="0" hangingPunct="1">
              <a:spcBef>
                <a:spcPct val="20000"/>
              </a:spcBef>
              <a:buClr>
                <a:schemeClr val="accent3"/>
              </a:buClr>
              <a:buFont typeface="Calibri" panose="020F0502020204030204" pitchFamily="34" charset="0"/>
              <a:buNone/>
              <a:tabLst/>
              <a:defRPr sz="1500" kern="1200" baseline="0">
                <a:solidFill>
                  <a:schemeClr val="tx1"/>
                </a:solidFill>
                <a:latin typeface="Arial" panose="020B0604020202020204" pitchFamily="34" charset="0"/>
                <a:ea typeface="+mn-ea"/>
                <a:cs typeface="Arial" panose="020B0604020202020204" pitchFamily="34" charset="0"/>
              </a:defRPr>
            </a:lvl2pPr>
            <a:lvl3pPr marL="685800" indent="0" algn="ctr" defTabSz="914400" rtl="0" eaLnBrk="1" latinLnBrk="0" hangingPunct="1">
              <a:spcBef>
                <a:spcPct val="20000"/>
              </a:spcBef>
              <a:buClr>
                <a:schemeClr val="accent1"/>
              </a:buClr>
              <a:buFont typeface="Arial" pitchFamily="34" charset="0"/>
              <a:buNone/>
              <a:tabLst/>
              <a:defRPr sz="1350" kern="1200" baseline="0">
                <a:solidFill>
                  <a:schemeClr val="tx1"/>
                </a:solidFill>
                <a:latin typeface="Arial" panose="020B0604020202020204" pitchFamily="34" charset="0"/>
                <a:ea typeface="+mn-ea"/>
                <a:cs typeface="Arial" panose="020B0604020202020204" pitchFamily="34" charset="0"/>
              </a:defRPr>
            </a:lvl3pPr>
            <a:lvl4pPr marL="1028700" indent="0" algn="ctr" defTabSz="914400" rtl="0" eaLnBrk="1" latinLnBrk="0" hangingPunct="1">
              <a:spcBef>
                <a:spcPct val="20000"/>
              </a:spcBef>
              <a:buFont typeface="Arial"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4pPr>
            <a:lvl5pPr marL="1371600" indent="0" algn="ctr" defTabSz="914400" rtl="0" eaLnBrk="1" latinLnBrk="0" hangingPunct="1">
              <a:spcBef>
                <a:spcPct val="20000"/>
              </a:spcBef>
              <a:buFont typeface="Arial" pitchFamily="34" charset="0"/>
              <a:buNone/>
              <a:tabLst/>
              <a:defRPr sz="1200" kern="1200" baseline="0">
                <a:solidFill>
                  <a:schemeClr val="tx1"/>
                </a:solidFill>
                <a:latin typeface="Arial" panose="020B0604020202020204" pitchFamily="34" charset="0"/>
                <a:ea typeface="+mn-ea"/>
                <a:cs typeface="Arial" panose="020B0604020202020204" pitchFamily="34" charset="0"/>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36000">
              <a:lnSpc>
                <a:spcPts val="3400"/>
              </a:lnSpc>
              <a:spcBef>
                <a:spcPts val="0"/>
              </a:spcBef>
            </a:pPr>
            <a:endParaRPr lang="de-DE" sz="3200"/>
          </a:p>
          <a:p>
            <a:pPr marL="36000">
              <a:lnSpc>
                <a:spcPts val="3400"/>
              </a:lnSpc>
              <a:spcBef>
                <a:spcPts val="0"/>
              </a:spcBef>
            </a:pPr>
            <a:endParaRPr lang="de-DE" sz="3200"/>
          </a:p>
          <a:p>
            <a:pPr marL="36000">
              <a:lnSpc>
                <a:spcPts val="4500"/>
              </a:lnSpc>
            </a:pPr>
            <a:endParaRPr lang="de-DE" sz="4000" b="1"/>
          </a:p>
          <a:p>
            <a:pPr marL="36000">
              <a:lnSpc>
                <a:spcPts val="3000"/>
              </a:lnSpc>
            </a:pPr>
            <a:endParaRPr lang="de-DE" sz="4000" b="1"/>
          </a:p>
          <a:p>
            <a:pPr marL="36000">
              <a:lnSpc>
                <a:spcPts val="3000"/>
              </a:lnSpc>
            </a:pPr>
            <a:br>
              <a:rPr lang="de-DE" sz="4000"/>
            </a:br>
            <a:endParaRPr lang="de-DE" sz="3200" dirty="0"/>
          </a:p>
        </p:txBody>
      </p:sp>
      <p:sp>
        <p:nvSpPr>
          <p:cNvPr id="22" name="Rechteck 21">
            <a:extLst>
              <a:ext uri="{FF2B5EF4-FFF2-40B4-BE49-F238E27FC236}">
                <a16:creationId xmlns:a16="http://schemas.microsoft.com/office/drawing/2014/main" id="{3B8DCF7C-9FD5-6E06-4042-488C697A987D}"/>
              </a:ext>
            </a:extLst>
          </p:cNvPr>
          <p:cNvSpPr/>
          <p:nvPr/>
        </p:nvSpPr>
        <p:spPr>
          <a:xfrm>
            <a:off x="4480223" y="0"/>
            <a:ext cx="4663777" cy="6858000"/>
          </a:xfrm>
          <a:prstGeom prst="rect">
            <a:avLst/>
          </a:prstGeom>
          <a:solidFill>
            <a:srgbClr val="312782"/>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latin typeface="Arial" pitchFamily="34" charset="0"/>
              <a:cs typeface="Arial" pitchFamily="34" charset="0"/>
            </a:endParaRPr>
          </a:p>
        </p:txBody>
      </p:sp>
      <p:sp>
        <p:nvSpPr>
          <p:cNvPr id="14" name="Untertitel 8">
            <a:extLst>
              <a:ext uri="{FF2B5EF4-FFF2-40B4-BE49-F238E27FC236}">
                <a16:creationId xmlns:a16="http://schemas.microsoft.com/office/drawing/2014/main" id="{9AB5F5B0-7955-2F87-765B-F641EF06BD1A}"/>
              </a:ext>
            </a:extLst>
          </p:cNvPr>
          <p:cNvSpPr txBox="1">
            <a:spLocks/>
          </p:cNvSpPr>
          <p:nvPr/>
        </p:nvSpPr>
        <p:spPr>
          <a:xfrm>
            <a:off x="-2026095" y="5681550"/>
            <a:ext cx="3927880" cy="1520360"/>
          </a:xfrm>
          <a:prstGeom prst="rect">
            <a:avLst/>
          </a:prstGeom>
        </p:spPr>
        <p:txBody>
          <a:bodyPr vert="horz" lIns="91440" tIns="45720" rIns="91440" bIns="45720" rtlCol="0">
            <a:noAutofit/>
          </a:bodyPr>
          <a:lstStyle>
            <a:lvl1pPr marL="360000" indent="-324000" algn="l" defTabSz="914400" rtl="0" eaLnBrk="1" latinLnBrk="0" hangingPunct="1">
              <a:spcBef>
                <a:spcPct val="20000"/>
              </a:spcBef>
              <a:buClr>
                <a:schemeClr val="accent1"/>
              </a:buClr>
              <a:buFont typeface="FF DIN bold" panose="020B0500000000000000" pitchFamily="34" charset="0"/>
              <a:buChar char="&gt;"/>
              <a:defRPr sz="1800" kern="1200" baseline="0">
                <a:solidFill>
                  <a:srgbClr val="002856"/>
                </a:solidFill>
                <a:latin typeface="+mj-lt"/>
                <a:ea typeface="+mn-ea"/>
                <a:cs typeface="Arial" pitchFamily="34" charset="0"/>
              </a:defRPr>
            </a:lvl1pPr>
            <a:lvl2pPr marL="576000" indent="-180000" algn="l" defTabSz="914400" rtl="0" eaLnBrk="1" latinLnBrk="0" hangingPunct="1">
              <a:spcBef>
                <a:spcPct val="20000"/>
              </a:spcBef>
              <a:buClr>
                <a:schemeClr val="accent3"/>
              </a:buClr>
              <a:buFont typeface="Calibri" panose="020F0502020204030204" pitchFamily="34" charset="0"/>
              <a:buChar char="+"/>
              <a:tabLst/>
              <a:defRPr sz="1600" kern="1200" baseline="0">
                <a:solidFill>
                  <a:srgbClr val="002856"/>
                </a:solidFill>
                <a:latin typeface="+mj-lt"/>
                <a:ea typeface="+mn-ea"/>
                <a:cs typeface="Arial" pitchFamily="34" charset="0"/>
              </a:defRPr>
            </a:lvl2pPr>
            <a:lvl3pPr marL="540000" indent="-108000" algn="l" defTabSz="914400" rtl="0" eaLnBrk="1" latinLnBrk="0" hangingPunct="1">
              <a:spcBef>
                <a:spcPct val="20000"/>
              </a:spcBef>
              <a:buClr>
                <a:schemeClr val="accent1"/>
              </a:buClr>
              <a:buFont typeface="Wingdings" panose="05000000000000000000" pitchFamily="2" charset="2"/>
              <a:buChar char="ü"/>
              <a:tabLst/>
              <a:defRPr sz="1600" kern="1200" baseline="0">
                <a:solidFill>
                  <a:srgbClr val="002856"/>
                </a:solidFill>
                <a:latin typeface="+mj-lt"/>
                <a:ea typeface="+mn-ea"/>
                <a:cs typeface="Arial" pitchFamily="34" charset="0"/>
              </a:defRPr>
            </a:lvl3pPr>
            <a:lvl4pPr marL="756000" indent="-180000" algn="l" defTabSz="914400" rtl="0" eaLnBrk="1" latinLnBrk="0" hangingPunct="1">
              <a:spcBef>
                <a:spcPct val="20000"/>
              </a:spcBef>
              <a:buClr>
                <a:srgbClr val="002856"/>
              </a:buClr>
              <a:buSzPct val="80000"/>
              <a:buFont typeface="Arial" panose="020B0604020202020204" pitchFamily="34" charset="0"/>
              <a:buChar char="●"/>
              <a:tabLst/>
              <a:defRPr sz="1600" kern="1200" baseline="0">
                <a:solidFill>
                  <a:srgbClr val="002856"/>
                </a:solidFill>
                <a:latin typeface="+mj-lt"/>
                <a:ea typeface="+mn-ea"/>
                <a:cs typeface="Arial" pitchFamily="34" charset="0"/>
              </a:defRPr>
            </a:lvl4pPr>
            <a:lvl5pPr marL="1008000" indent="-227013" algn="l" defTabSz="914400" rtl="0" eaLnBrk="1" latinLnBrk="0" hangingPunct="1">
              <a:spcBef>
                <a:spcPct val="20000"/>
              </a:spcBef>
              <a:buFont typeface="Arial" pitchFamily="34" charset="0"/>
              <a:buChar char="»"/>
              <a:tabLst/>
              <a:defRPr sz="1600" kern="1200" baseline="0">
                <a:solidFill>
                  <a:srgbClr val="002856"/>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 indent="0">
              <a:buNone/>
            </a:pPr>
            <a:endParaRPr lang="en-US" dirty="0">
              <a:solidFill>
                <a:schemeClr val="tx2"/>
              </a:solidFill>
            </a:endParaRPr>
          </a:p>
        </p:txBody>
      </p:sp>
      <p:pic>
        <p:nvPicPr>
          <p:cNvPr id="15" name="Grafik 14">
            <a:extLst>
              <a:ext uri="{FF2B5EF4-FFF2-40B4-BE49-F238E27FC236}">
                <a16:creationId xmlns:a16="http://schemas.microsoft.com/office/drawing/2014/main" id="{ADBEABC3-6CE9-FBC5-C4E5-03D27E674A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678" y="379130"/>
            <a:ext cx="1826627" cy="992826"/>
          </a:xfrm>
          <a:prstGeom prst="rect">
            <a:avLst/>
          </a:prstGeom>
        </p:spPr>
      </p:pic>
      <p:sp>
        <p:nvSpPr>
          <p:cNvPr id="4" name="Textfeld 3">
            <a:extLst>
              <a:ext uri="{FF2B5EF4-FFF2-40B4-BE49-F238E27FC236}">
                <a16:creationId xmlns:a16="http://schemas.microsoft.com/office/drawing/2014/main" id="{93DFB4FA-5884-93F6-49AD-37C4FE3E9FF0}"/>
              </a:ext>
            </a:extLst>
          </p:cNvPr>
          <p:cNvSpPr txBox="1"/>
          <p:nvPr/>
        </p:nvSpPr>
        <p:spPr>
          <a:xfrm>
            <a:off x="953065" y="2038242"/>
            <a:ext cx="3365362" cy="40011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sz="2000" b="1" dirty="0">
                <a:solidFill>
                  <a:schemeClr val="tx1"/>
                </a:solidFill>
                <a:latin typeface="Calibri Light" panose="020F0302020204030204" pitchFamily="34" charset="0"/>
                <a:cs typeface="Calibri Light" panose="020F0302020204030204" pitchFamily="34" charset="0"/>
              </a:rPr>
              <a:t>Das Kuratorium der Stiftung</a:t>
            </a:r>
          </a:p>
        </p:txBody>
      </p:sp>
      <p:pic>
        <p:nvPicPr>
          <p:cNvPr id="5" name="Grafik 4">
            <a:extLst>
              <a:ext uri="{FF2B5EF4-FFF2-40B4-BE49-F238E27FC236}">
                <a16:creationId xmlns:a16="http://schemas.microsoft.com/office/drawing/2014/main" id="{2E98D31B-78C8-4A7D-86D0-A8320DC6726D}"/>
              </a:ext>
            </a:extLst>
          </p:cNvPr>
          <p:cNvPicPr>
            <a:picLocks noChangeAspect="1"/>
          </p:cNvPicPr>
          <p:nvPr/>
        </p:nvPicPr>
        <p:blipFill>
          <a:blip r:embed="rId3"/>
          <a:stretch>
            <a:fillRect/>
          </a:stretch>
        </p:blipFill>
        <p:spPr>
          <a:xfrm>
            <a:off x="376705" y="2150460"/>
            <a:ext cx="414564" cy="414564"/>
          </a:xfrm>
          <a:prstGeom prst="rect">
            <a:avLst/>
          </a:prstGeom>
        </p:spPr>
      </p:pic>
      <p:sp>
        <p:nvSpPr>
          <p:cNvPr id="2" name="Textfeld 1">
            <a:extLst>
              <a:ext uri="{FF2B5EF4-FFF2-40B4-BE49-F238E27FC236}">
                <a16:creationId xmlns:a16="http://schemas.microsoft.com/office/drawing/2014/main" id="{20D8C04F-B1E7-3B43-C641-0AC0F252C0FD}"/>
              </a:ext>
            </a:extLst>
          </p:cNvPr>
          <p:cNvSpPr txBox="1"/>
          <p:nvPr/>
        </p:nvSpPr>
        <p:spPr>
          <a:xfrm>
            <a:off x="315045" y="2973720"/>
            <a:ext cx="4003382" cy="2677656"/>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de-DE" sz="1400" b="1" i="0" dirty="0">
                <a:solidFill>
                  <a:srgbClr val="FFFFFF"/>
                </a:solidFill>
                <a:effectLst/>
                <a:latin typeface="Calibri Light" panose="020F0302020204030204" pitchFamily="34" charset="0"/>
                <a:cs typeface="Calibri Light" panose="020F0302020204030204" pitchFamily="34" charset="0"/>
              </a:rPr>
              <a:t>Die Stiftung „Deutsche Seemannsschule Hamburg“, so die offizielle Firmierung seit 1975, besitzt ein Kuratorium, das mindestens aus acht Personen bestehen muss. Alle Mitglieder verfügen über einen Schifffahrtshintergrund bzw. arbeiten in maritimen Branchen. Das Kuratorium entscheidet in der Regel einmal im Jahr über die Verwendung der Fördermittel.</a:t>
            </a:r>
          </a:p>
          <a:p>
            <a:pPr algn="just"/>
            <a:endParaRPr lang="de-DE" sz="1400" b="1" i="0" dirty="0">
              <a:solidFill>
                <a:srgbClr val="FFFFFF"/>
              </a:solidFill>
              <a:effectLst/>
              <a:latin typeface="Calibri Light" panose="020F0302020204030204" pitchFamily="34" charset="0"/>
              <a:cs typeface="Calibri Light" panose="020F0302020204030204" pitchFamily="34" charset="0"/>
            </a:endParaRPr>
          </a:p>
          <a:p>
            <a:pPr algn="just"/>
            <a:r>
              <a:rPr lang="de-DE" sz="1400" b="1" i="0" dirty="0">
                <a:solidFill>
                  <a:srgbClr val="FFFFFF"/>
                </a:solidFill>
                <a:effectLst/>
                <a:latin typeface="Calibri Light" panose="020F0302020204030204" pitchFamily="34" charset="0"/>
                <a:cs typeface="Calibri Light" panose="020F0302020204030204" pitchFamily="34" charset="0"/>
              </a:rPr>
              <a:t>Aus dem Stiftungs-Kuratorium werden der Vorsitzende der Stiftung (derzeit Richard von Berlepsch)  sowie die stellvertretende Vorsitzende (derzeit Annette Suhrbier) gewählt.</a:t>
            </a:r>
          </a:p>
        </p:txBody>
      </p:sp>
      <p:pic>
        <p:nvPicPr>
          <p:cNvPr id="17" name="Grafik 16">
            <a:extLst>
              <a:ext uri="{FF2B5EF4-FFF2-40B4-BE49-F238E27FC236}">
                <a16:creationId xmlns:a16="http://schemas.microsoft.com/office/drawing/2014/main" id="{935A53D3-384B-B128-FD3F-DEBDF620ED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678" y="379130"/>
            <a:ext cx="1826628" cy="992826"/>
          </a:xfrm>
          <a:prstGeom prst="rect">
            <a:avLst/>
          </a:prstGeom>
        </p:spPr>
      </p:pic>
      <p:pic>
        <p:nvPicPr>
          <p:cNvPr id="21" name="Grafik 20">
            <a:extLst>
              <a:ext uri="{FF2B5EF4-FFF2-40B4-BE49-F238E27FC236}">
                <a16:creationId xmlns:a16="http://schemas.microsoft.com/office/drawing/2014/main" id="{F4DC64C3-154F-8DA2-235A-9A21713201D4}"/>
              </a:ext>
            </a:extLst>
          </p:cNvPr>
          <p:cNvPicPr>
            <a:picLocks noChangeAspect="1"/>
          </p:cNvPicPr>
          <p:nvPr/>
        </p:nvPicPr>
        <p:blipFill>
          <a:blip r:embed="rId5"/>
          <a:stretch>
            <a:fillRect/>
          </a:stretch>
        </p:blipFill>
        <p:spPr>
          <a:xfrm>
            <a:off x="5077054" y="344700"/>
            <a:ext cx="3736532" cy="6259564"/>
          </a:xfrm>
          <a:prstGeom prst="rect">
            <a:avLst/>
          </a:prstGeom>
        </p:spPr>
      </p:pic>
    </p:spTree>
    <p:extLst>
      <p:ext uri="{BB962C8B-B14F-4D97-AF65-F5344CB8AC3E}">
        <p14:creationId xmlns:p14="http://schemas.microsoft.com/office/powerpoint/2010/main" val="409564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F5F8-5FA4-91B2-A9CC-CB517DDD40AA}"/>
            </a:ext>
          </a:extLst>
        </p:cNvPr>
        <p:cNvGrpSpPr/>
        <p:nvPr/>
      </p:nvGrpSpPr>
      <p:grpSpPr>
        <a:xfrm>
          <a:off x="0" y="0"/>
          <a:ext cx="0" cy="0"/>
          <a:chOff x="0" y="0"/>
          <a:chExt cx="0" cy="0"/>
        </a:xfrm>
      </p:grpSpPr>
      <p:pic>
        <p:nvPicPr>
          <p:cNvPr id="10" name="Bildplatzhalter 8">
            <a:extLst>
              <a:ext uri="{FF2B5EF4-FFF2-40B4-BE49-F238E27FC236}">
                <a16:creationId xmlns:a16="http://schemas.microsoft.com/office/drawing/2014/main" id="{E7CA0CF7-6ABE-9BE0-BB8D-A0546512B968}"/>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60000"/>
                    </a14:imgEffect>
                    <a14:imgEffect>
                      <a14:colorTemperature colorTemp="4725"/>
                    </a14:imgEffect>
                    <a14:imgEffect>
                      <a14:saturation sat="169000"/>
                    </a14:imgEffect>
                    <a14:imgEffect>
                      <a14:brightnessContrast bright="14000"/>
                    </a14:imgEffect>
                  </a14:imgLayer>
                </a14:imgProps>
              </a:ext>
              <a:ext uri="{28A0092B-C50C-407E-A947-70E740481C1C}">
                <a14:useLocalDpi xmlns:a14="http://schemas.microsoft.com/office/drawing/2010/main"/>
              </a:ext>
            </a:extLst>
          </a:blip>
          <a:srcRect t="4858" r="3891"/>
          <a:stretch/>
        </p:blipFill>
        <p:spPr>
          <a:xfrm>
            <a:off x="-92951" y="0"/>
            <a:ext cx="9236952" cy="6858000"/>
          </a:xfrm>
          <a:prstGeom prst="rect">
            <a:avLst/>
          </a:prstGeom>
        </p:spPr>
      </p:pic>
      <p:sp>
        <p:nvSpPr>
          <p:cNvPr id="3" name="Inhaltsplatzhalter 2">
            <a:extLst>
              <a:ext uri="{FF2B5EF4-FFF2-40B4-BE49-F238E27FC236}">
                <a16:creationId xmlns:a16="http://schemas.microsoft.com/office/drawing/2014/main" id="{886BA77B-1E4C-78F6-7044-9B1CE9CA1B54}"/>
              </a:ext>
            </a:extLst>
          </p:cNvPr>
          <p:cNvSpPr>
            <a:spLocks noGrp="1"/>
          </p:cNvSpPr>
          <p:nvPr>
            <p:ph idx="1"/>
          </p:nvPr>
        </p:nvSpPr>
        <p:spPr>
          <a:xfrm>
            <a:off x="4356101" y="0"/>
            <a:ext cx="4787900" cy="6858000"/>
          </a:xfrm>
          <a:solidFill>
            <a:schemeClr val="tx2"/>
          </a:solidFill>
        </p:spPr>
        <p:txBody>
          <a:bodyPr lIns="251999" tIns="251999" rIns="251999" bIns="251999">
            <a:noAutofit/>
          </a:bodyPr>
          <a:lstStyle/>
          <a:p>
            <a:pPr marL="36000" indent="0">
              <a:lnSpc>
                <a:spcPts val="3400"/>
              </a:lnSpc>
              <a:spcBef>
                <a:spcPts val="0"/>
              </a:spcBef>
              <a:buNone/>
            </a:pPr>
            <a:endParaRPr lang="de-DE" sz="3200" dirty="0">
              <a:solidFill>
                <a:schemeClr val="bg1"/>
              </a:solidFill>
            </a:endParaRPr>
          </a:p>
          <a:p>
            <a:pPr marL="36000" indent="0">
              <a:lnSpc>
                <a:spcPts val="3400"/>
              </a:lnSpc>
              <a:spcBef>
                <a:spcPts val="0"/>
              </a:spcBef>
              <a:buNone/>
            </a:pPr>
            <a:endParaRPr lang="de-DE" sz="3200" dirty="0">
              <a:solidFill>
                <a:schemeClr val="bg1"/>
              </a:solidFill>
            </a:endParaRPr>
          </a:p>
        </p:txBody>
      </p:sp>
      <p:pic>
        <p:nvPicPr>
          <p:cNvPr id="6" name="Grafik 5">
            <a:extLst>
              <a:ext uri="{FF2B5EF4-FFF2-40B4-BE49-F238E27FC236}">
                <a16:creationId xmlns:a16="http://schemas.microsoft.com/office/drawing/2014/main" id="{27BA7CC3-1AA3-4EDE-B1AC-B6F3926E2A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678" y="379130"/>
            <a:ext cx="1826628" cy="992826"/>
          </a:xfrm>
          <a:prstGeom prst="rect">
            <a:avLst/>
          </a:prstGeom>
        </p:spPr>
      </p:pic>
      <p:pic>
        <p:nvPicPr>
          <p:cNvPr id="12" name="Grafik 11">
            <a:extLst>
              <a:ext uri="{FF2B5EF4-FFF2-40B4-BE49-F238E27FC236}">
                <a16:creationId xmlns:a16="http://schemas.microsoft.com/office/drawing/2014/main" id="{3895837F-1F74-0F25-A866-84F423C72C1E}"/>
              </a:ext>
            </a:extLst>
          </p:cNvPr>
          <p:cNvPicPr>
            <a:picLocks noChangeAspect="1"/>
          </p:cNvPicPr>
          <p:nvPr/>
        </p:nvPicPr>
        <p:blipFill>
          <a:blip r:embed="rId5"/>
          <a:stretch>
            <a:fillRect/>
          </a:stretch>
        </p:blipFill>
        <p:spPr>
          <a:xfrm>
            <a:off x="4687888" y="836804"/>
            <a:ext cx="415418" cy="415418"/>
          </a:xfrm>
          <a:prstGeom prst="rect">
            <a:avLst/>
          </a:prstGeom>
        </p:spPr>
      </p:pic>
      <p:sp>
        <p:nvSpPr>
          <p:cNvPr id="7" name="Rechteck 6">
            <a:extLst>
              <a:ext uri="{FF2B5EF4-FFF2-40B4-BE49-F238E27FC236}">
                <a16:creationId xmlns:a16="http://schemas.microsoft.com/office/drawing/2014/main" id="{BA0460B0-8878-9873-AF02-369720CCCA3B}"/>
              </a:ext>
            </a:extLst>
          </p:cNvPr>
          <p:cNvSpPr/>
          <p:nvPr/>
        </p:nvSpPr>
        <p:spPr>
          <a:xfrm>
            <a:off x="4525524" y="1759319"/>
            <a:ext cx="4334167" cy="4347216"/>
          </a:xfrm>
          <a:prstGeom prst="rect">
            <a:avLst/>
          </a:prstGeom>
        </p:spPr>
        <p:txBody>
          <a:bodyPr wrap="square">
            <a:spAutoFit/>
          </a:bodyPr>
          <a:lstStyle/>
          <a:p>
            <a:pPr marL="36000" indent="0" algn="just">
              <a:buNone/>
            </a:pPr>
            <a:r>
              <a:rPr lang="de-DE" sz="1400" b="1" dirty="0">
                <a:solidFill>
                  <a:schemeClr val="bg1"/>
                </a:solidFill>
                <a:latin typeface="+mj-lt"/>
              </a:rPr>
              <a:t>Zu den Förderern der Stiftung gehören neben Privatpersonen auch namhafte Reedereien wie Hapag-Lloyd,  Peter </a:t>
            </a:r>
            <a:r>
              <a:rPr lang="de-DE" sz="1400" b="1" dirty="0" err="1">
                <a:solidFill>
                  <a:schemeClr val="bg1"/>
                </a:solidFill>
                <a:latin typeface="+mj-lt"/>
              </a:rPr>
              <a:t>Döhle</a:t>
            </a:r>
            <a:r>
              <a:rPr lang="de-DE" sz="1400" b="1" dirty="0">
                <a:solidFill>
                  <a:schemeClr val="bg1"/>
                </a:solidFill>
                <a:latin typeface="+mj-lt"/>
              </a:rPr>
              <a:t> </a:t>
            </a:r>
            <a:r>
              <a:rPr lang="de-DE" sz="1400" b="1" dirty="0" err="1">
                <a:solidFill>
                  <a:schemeClr val="bg1"/>
                </a:solidFill>
                <a:latin typeface="+mj-lt"/>
              </a:rPr>
              <a:t>Schiffahrts</a:t>
            </a:r>
            <a:r>
              <a:rPr lang="de-DE" sz="1400" b="1" dirty="0">
                <a:solidFill>
                  <a:schemeClr val="bg1"/>
                </a:solidFill>
                <a:latin typeface="+mj-lt"/>
              </a:rPr>
              <a:t>-KG, JS Maritime, </a:t>
            </a:r>
            <a:r>
              <a:rPr lang="de-DE" sz="1400" b="1" dirty="0" err="1">
                <a:solidFill>
                  <a:schemeClr val="bg1"/>
                </a:solidFill>
                <a:latin typeface="+mj-lt"/>
              </a:rPr>
              <a:t>Minship</a:t>
            </a:r>
            <a:r>
              <a:rPr lang="de-DE" sz="1400" b="1" dirty="0">
                <a:solidFill>
                  <a:schemeClr val="bg1"/>
                </a:solidFill>
                <a:latin typeface="+mj-lt"/>
              </a:rPr>
              <a:t> und Oskar Wehr sowie das Bankhaus Lampe oder die Wirtschaftsprüfungsgesellschaft Hansa Partner. Im Kuratorium der Stiftung sitzen auch leitende Mitarbeiter einiger Förderunternehmen. Dadurch kann mit großer Expertise und Praxisbezug gefördert werden. Alle Kuratoriumsmitglieder arbeiten ehrenamtlich, so dass die Verwaltungskosten der Stiftung minimal sind und jeder Euro jungen Seeleuten in der Ausbildung zugutekommt. </a:t>
            </a:r>
          </a:p>
          <a:p>
            <a:pPr marL="36000" indent="0" algn="just">
              <a:buNone/>
            </a:pPr>
            <a:endParaRPr lang="de-DE" sz="1400" b="1" dirty="0">
              <a:solidFill>
                <a:schemeClr val="bg1"/>
              </a:solidFill>
              <a:latin typeface="+mj-lt"/>
            </a:endParaRPr>
          </a:p>
          <a:p>
            <a:pPr marL="36000" indent="0" algn="just">
              <a:buNone/>
            </a:pPr>
            <a:r>
              <a:rPr lang="de-DE" sz="1400" b="1" dirty="0">
                <a:solidFill>
                  <a:schemeClr val="bg1"/>
                </a:solidFill>
                <a:latin typeface="+mj-lt"/>
              </a:rPr>
              <a:t>Die Stiftung freut sich über Spenden und Zustiftungen, die jederzeit in das vorhandene Stiftungsvermögen einfließen können. Steuerlich wirksame Spenden- </a:t>
            </a:r>
            <a:r>
              <a:rPr lang="de-DE" sz="1400" b="1" dirty="0" err="1">
                <a:solidFill>
                  <a:schemeClr val="bg1"/>
                </a:solidFill>
                <a:latin typeface="+mj-lt"/>
              </a:rPr>
              <a:t>bescheinigungen</a:t>
            </a:r>
            <a:r>
              <a:rPr lang="de-DE" sz="1400" b="1" dirty="0">
                <a:solidFill>
                  <a:schemeClr val="bg1"/>
                </a:solidFill>
                <a:latin typeface="+mj-lt"/>
              </a:rPr>
              <a:t> können ausgestellt werden. Auch eine Nennung als Förderer oder das Führen des Stiftungs- </a:t>
            </a:r>
            <a:r>
              <a:rPr lang="de-DE" sz="1400" b="1" dirty="0" err="1">
                <a:solidFill>
                  <a:schemeClr val="bg1"/>
                </a:solidFill>
                <a:latin typeface="+mj-lt"/>
              </a:rPr>
              <a:t>signets</a:t>
            </a:r>
            <a:r>
              <a:rPr lang="de-DE" sz="1400" b="1" dirty="0">
                <a:solidFill>
                  <a:schemeClr val="bg1"/>
                </a:solidFill>
                <a:latin typeface="+mj-lt"/>
              </a:rPr>
              <a:t> sind möglich.</a:t>
            </a:r>
          </a:p>
          <a:p>
            <a:pPr marL="36000" indent="0">
              <a:lnSpc>
                <a:spcPts val="2800"/>
              </a:lnSpc>
              <a:spcBef>
                <a:spcPts val="72"/>
              </a:spcBef>
              <a:buNone/>
            </a:pPr>
            <a:r>
              <a:rPr lang="de-DE" sz="2800" dirty="0">
                <a:solidFill>
                  <a:schemeClr val="bg1"/>
                </a:solidFill>
              </a:rPr>
              <a:t> </a:t>
            </a:r>
          </a:p>
        </p:txBody>
      </p:sp>
      <p:sp>
        <p:nvSpPr>
          <p:cNvPr id="2" name="Textfeld 1">
            <a:extLst>
              <a:ext uri="{FF2B5EF4-FFF2-40B4-BE49-F238E27FC236}">
                <a16:creationId xmlns:a16="http://schemas.microsoft.com/office/drawing/2014/main" id="{6080DD46-C3BE-405E-3194-E5CD4FC9E73C}"/>
              </a:ext>
            </a:extLst>
          </p:cNvPr>
          <p:cNvSpPr txBox="1"/>
          <p:nvPr/>
        </p:nvSpPr>
        <p:spPr>
          <a:xfrm>
            <a:off x="5355772" y="710694"/>
            <a:ext cx="3503920" cy="64633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de-DE" b="1" dirty="0">
                <a:latin typeface="+mj-lt"/>
              </a:rPr>
              <a:t>Unterstützen auch Sie die Stiftung Deutsche Seemannsschule Hamburg</a:t>
            </a:r>
            <a:endParaRPr lang="de-DE" b="1" dirty="0">
              <a:solidFill>
                <a:schemeClr val="tx1"/>
              </a:solidFill>
              <a:latin typeface="+mj-lt"/>
              <a:cs typeface="Arial" pitchFamily="34" charset="0"/>
            </a:endParaRPr>
          </a:p>
        </p:txBody>
      </p:sp>
      <p:pic>
        <p:nvPicPr>
          <p:cNvPr id="8" name="Grafik 7">
            <a:extLst>
              <a:ext uri="{FF2B5EF4-FFF2-40B4-BE49-F238E27FC236}">
                <a16:creationId xmlns:a16="http://schemas.microsoft.com/office/drawing/2014/main" id="{68163E66-E3DB-20C1-9A03-17CE0E9D1412}"/>
              </a:ext>
            </a:extLst>
          </p:cNvPr>
          <p:cNvPicPr>
            <a:picLocks noChangeAspect="1"/>
          </p:cNvPicPr>
          <p:nvPr/>
        </p:nvPicPr>
        <p:blipFill>
          <a:blip r:embed="rId6"/>
          <a:stretch>
            <a:fillRect/>
          </a:stretch>
        </p:blipFill>
        <p:spPr>
          <a:xfrm>
            <a:off x="4503580" y="6364143"/>
            <a:ext cx="4578493" cy="463336"/>
          </a:xfrm>
          <a:prstGeom prst="rect">
            <a:avLst/>
          </a:prstGeom>
        </p:spPr>
      </p:pic>
    </p:spTree>
    <p:extLst>
      <p:ext uri="{BB962C8B-B14F-4D97-AF65-F5344CB8AC3E}">
        <p14:creationId xmlns:p14="http://schemas.microsoft.com/office/powerpoint/2010/main" val="346014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8">
            <a:extLst>
              <a:ext uri="{FF2B5EF4-FFF2-40B4-BE49-F238E27FC236}">
                <a16:creationId xmlns:a16="http://schemas.microsoft.com/office/drawing/2014/main" id="{674339BA-D402-ED47-B8FC-CBD641638645}"/>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60000"/>
                    </a14:imgEffect>
                    <a14:imgEffect>
                      <a14:colorTemperature colorTemp="4725"/>
                    </a14:imgEffect>
                    <a14:imgEffect>
                      <a14:saturation sat="169000"/>
                    </a14:imgEffect>
                    <a14:imgEffect>
                      <a14:brightnessContrast bright="14000"/>
                    </a14:imgEffect>
                  </a14:imgLayer>
                </a14:imgProps>
              </a:ext>
              <a:ext uri="{28A0092B-C50C-407E-A947-70E740481C1C}">
                <a14:useLocalDpi xmlns:a14="http://schemas.microsoft.com/office/drawing/2010/main"/>
              </a:ext>
            </a:extLst>
          </a:blip>
          <a:srcRect t="4858" r="3891"/>
          <a:stretch/>
        </p:blipFill>
        <p:spPr>
          <a:xfrm>
            <a:off x="-92951" y="0"/>
            <a:ext cx="9236952" cy="6858000"/>
          </a:xfrm>
          <a:prstGeom prst="rect">
            <a:avLst/>
          </a:prstGeom>
        </p:spPr>
      </p:pic>
      <p:sp>
        <p:nvSpPr>
          <p:cNvPr id="3" name="Inhaltsplatzhalter 2">
            <a:extLst>
              <a:ext uri="{FF2B5EF4-FFF2-40B4-BE49-F238E27FC236}">
                <a16:creationId xmlns:a16="http://schemas.microsoft.com/office/drawing/2014/main" id="{A53128CC-1D69-034D-8A43-F7B78E2F4719}"/>
              </a:ext>
            </a:extLst>
          </p:cNvPr>
          <p:cNvSpPr>
            <a:spLocks noGrp="1"/>
          </p:cNvSpPr>
          <p:nvPr>
            <p:ph idx="1"/>
          </p:nvPr>
        </p:nvSpPr>
        <p:spPr>
          <a:xfrm>
            <a:off x="4356101" y="0"/>
            <a:ext cx="4787900" cy="6858000"/>
          </a:xfrm>
          <a:solidFill>
            <a:schemeClr val="tx2"/>
          </a:solidFill>
        </p:spPr>
        <p:txBody>
          <a:bodyPr lIns="251999" tIns="251999" rIns="251999" bIns="251999">
            <a:noAutofit/>
          </a:bodyPr>
          <a:lstStyle/>
          <a:p>
            <a:pPr marL="36000" indent="0">
              <a:lnSpc>
                <a:spcPts val="3400"/>
              </a:lnSpc>
              <a:spcBef>
                <a:spcPts val="0"/>
              </a:spcBef>
              <a:buNone/>
            </a:pPr>
            <a:endParaRPr lang="de-DE" sz="3200" dirty="0">
              <a:solidFill>
                <a:schemeClr val="bg1"/>
              </a:solidFill>
            </a:endParaRPr>
          </a:p>
          <a:p>
            <a:pPr marL="36000" indent="0">
              <a:lnSpc>
                <a:spcPts val="3400"/>
              </a:lnSpc>
              <a:spcBef>
                <a:spcPts val="0"/>
              </a:spcBef>
              <a:buNone/>
            </a:pPr>
            <a:endParaRPr lang="de-DE" sz="3200" dirty="0">
              <a:solidFill>
                <a:schemeClr val="bg1"/>
              </a:solidFill>
            </a:endParaRPr>
          </a:p>
          <a:p>
            <a:pPr marL="36000" indent="0">
              <a:lnSpc>
                <a:spcPts val="4500"/>
              </a:lnSpc>
              <a:buNone/>
            </a:pPr>
            <a:endParaRPr lang="de-DE" sz="4000" b="1" dirty="0">
              <a:solidFill>
                <a:schemeClr val="bg1"/>
              </a:solidFill>
            </a:endParaRPr>
          </a:p>
          <a:p>
            <a:pPr marL="36000" indent="0">
              <a:lnSpc>
                <a:spcPts val="3000"/>
              </a:lnSpc>
              <a:buNone/>
            </a:pPr>
            <a:endParaRPr lang="de-DE" sz="4000" b="1" dirty="0">
              <a:solidFill>
                <a:schemeClr val="bg1"/>
              </a:solidFill>
            </a:endParaRPr>
          </a:p>
          <a:p>
            <a:pPr marL="36000" indent="0">
              <a:lnSpc>
                <a:spcPts val="3000"/>
              </a:lnSpc>
              <a:buNone/>
            </a:pPr>
            <a:br>
              <a:rPr lang="de-DE" sz="4000" dirty="0">
                <a:solidFill>
                  <a:schemeClr val="bg1"/>
                </a:solidFill>
              </a:rPr>
            </a:br>
            <a:endParaRPr lang="de-DE" sz="3200" dirty="0">
              <a:solidFill>
                <a:schemeClr val="bg1"/>
              </a:solidFill>
            </a:endParaRPr>
          </a:p>
        </p:txBody>
      </p:sp>
      <p:pic>
        <p:nvPicPr>
          <p:cNvPr id="9" name="Grafik 8">
            <a:extLst>
              <a:ext uri="{FF2B5EF4-FFF2-40B4-BE49-F238E27FC236}">
                <a16:creationId xmlns:a16="http://schemas.microsoft.com/office/drawing/2014/main" id="{AAF8BAD9-E38B-FF49-AC0B-3FFD46EB41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8221" y="5447936"/>
            <a:ext cx="973622" cy="973622"/>
          </a:xfrm>
          <a:prstGeom prst="rect">
            <a:avLst/>
          </a:prstGeom>
        </p:spPr>
      </p:pic>
      <p:sp>
        <p:nvSpPr>
          <p:cNvPr id="11" name="Textfeld 10">
            <a:extLst>
              <a:ext uri="{FF2B5EF4-FFF2-40B4-BE49-F238E27FC236}">
                <a16:creationId xmlns:a16="http://schemas.microsoft.com/office/drawing/2014/main" id="{0C4C0BE3-2B87-DF45-9C96-F345F838D8F9}"/>
              </a:ext>
            </a:extLst>
          </p:cNvPr>
          <p:cNvSpPr txBox="1"/>
          <p:nvPr/>
        </p:nvSpPr>
        <p:spPr>
          <a:xfrm>
            <a:off x="4525525" y="5714636"/>
            <a:ext cx="3810669" cy="130292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ts val="2800"/>
              </a:lnSpc>
            </a:pPr>
            <a:r>
              <a:rPr lang="de-DE" sz="2800" dirty="0" err="1">
                <a:solidFill>
                  <a:schemeClr val="bg1"/>
                </a:solidFill>
              </a:rPr>
              <a:t>www.stiftung-seemannsschule.de</a:t>
            </a:r>
            <a:endParaRPr lang="de-DE" sz="2800" dirty="0">
              <a:solidFill>
                <a:schemeClr val="bg1"/>
              </a:solidFill>
            </a:endParaRPr>
          </a:p>
          <a:p>
            <a:pPr algn="ctr"/>
            <a:endParaRPr lang="de-DE" sz="3200" dirty="0">
              <a:solidFill>
                <a:schemeClr val="tx1"/>
              </a:solidFill>
              <a:latin typeface="Arial" pitchFamily="34" charset="0"/>
              <a:cs typeface="Arial" pitchFamily="34" charset="0"/>
            </a:endParaRPr>
          </a:p>
        </p:txBody>
      </p:sp>
      <p:pic>
        <p:nvPicPr>
          <p:cNvPr id="12" name="Grafik 11">
            <a:extLst>
              <a:ext uri="{FF2B5EF4-FFF2-40B4-BE49-F238E27FC236}">
                <a16:creationId xmlns:a16="http://schemas.microsoft.com/office/drawing/2014/main" id="{8E801478-318E-F74A-A649-60F432A8546B}"/>
              </a:ext>
            </a:extLst>
          </p:cNvPr>
          <p:cNvPicPr>
            <a:picLocks noChangeAspect="1"/>
          </p:cNvPicPr>
          <p:nvPr/>
        </p:nvPicPr>
        <p:blipFill>
          <a:blip r:embed="rId5"/>
          <a:stretch>
            <a:fillRect/>
          </a:stretch>
        </p:blipFill>
        <p:spPr>
          <a:xfrm>
            <a:off x="4687888" y="552496"/>
            <a:ext cx="415418" cy="415418"/>
          </a:xfrm>
          <a:prstGeom prst="rect">
            <a:avLst/>
          </a:prstGeom>
        </p:spPr>
      </p:pic>
      <p:sp>
        <p:nvSpPr>
          <p:cNvPr id="7" name="Rechteck 6">
            <a:extLst>
              <a:ext uri="{FF2B5EF4-FFF2-40B4-BE49-F238E27FC236}">
                <a16:creationId xmlns:a16="http://schemas.microsoft.com/office/drawing/2014/main" id="{4208EB75-51CD-3E40-A1A2-0098B348C723}"/>
              </a:ext>
            </a:extLst>
          </p:cNvPr>
          <p:cNvSpPr/>
          <p:nvPr/>
        </p:nvSpPr>
        <p:spPr>
          <a:xfrm>
            <a:off x="4525525" y="1303572"/>
            <a:ext cx="4480162" cy="584775"/>
          </a:xfrm>
          <a:prstGeom prst="rect">
            <a:avLst/>
          </a:prstGeom>
        </p:spPr>
        <p:txBody>
          <a:bodyPr wrap="square">
            <a:spAutoFit/>
          </a:bodyPr>
          <a:lstStyle/>
          <a:p>
            <a:pPr marL="36000" indent="0" algn="just">
              <a:spcBef>
                <a:spcPts val="72"/>
              </a:spcBef>
              <a:buNone/>
            </a:pPr>
            <a:r>
              <a:rPr lang="de-DE" sz="1600" dirty="0">
                <a:solidFill>
                  <a:schemeClr val="bg1"/>
                </a:solidFill>
                <a:latin typeface="+mj-lt"/>
              </a:rPr>
              <a:t>Damit die Stiftung seemanischen Nachwuchs weiter fördern kann, ist sie auf Unterstützung angewiesen. </a:t>
            </a:r>
          </a:p>
        </p:txBody>
      </p:sp>
      <p:sp>
        <p:nvSpPr>
          <p:cNvPr id="4" name="Textfeld 3">
            <a:extLst>
              <a:ext uri="{FF2B5EF4-FFF2-40B4-BE49-F238E27FC236}">
                <a16:creationId xmlns:a16="http://schemas.microsoft.com/office/drawing/2014/main" id="{E6A9A00C-709D-E33A-E2E6-98537C4BBC7E}"/>
              </a:ext>
            </a:extLst>
          </p:cNvPr>
          <p:cNvSpPr txBox="1"/>
          <p:nvPr/>
        </p:nvSpPr>
        <p:spPr>
          <a:xfrm>
            <a:off x="5179037" y="475896"/>
            <a:ext cx="3688337" cy="52322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sz="2800" b="1" dirty="0">
                <a:solidFill>
                  <a:schemeClr val="tx1"/>
                </a:solidFill>
                <a:latin typeface="+mj-lt"/>
              </a:rPr>
              <a:t>Tradition weiterführen!</a:t>
            </a:r>
          </a:p>
        </p:txBody>
      </p:sp>
      <p:sp>
        <p:nvSpPr>
          <p:cNvPr id="5" name="Textfeld 4">
            <a:extLst>
              <a:ext uri="{FF2B5EF4-FFF2-40B4-BE49-F238E27FC236}">
                <a16:creationId xmlns:a16="http://schemas.microsoft.com/office/drawing/2014/main" id="{43277631-89BE-B599-7EF7-BF8A35C95A7D}"/>
              </a:ext>
            </a:extLst>
          </p:cNvPr>
          <p:cNvSpPr txBox="1"/>
          <p:nvPr/>
        </p:nvSpPr>
        <p:spPr>
          <a:xfrm>
            <a:off x="4687889" y="2596850"/>
            <a:ext cx="4227384" cy="132343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de-DE" sz="2000" b="1" i="0" dirty="0">
                <a:solidFill>
                  <a:schemeClr val="tx1"/>
                </a:solidFill>
                <a:effectLst/>
                <a:latin typeface="+mj-lt"/>
              </a:rPr>
              <a:t>Spendenkonto:</a:t>
            </a:r>
            <a:br>
              <a:rPr lang="de-DE" sz="2000" b="1" dirty="0">
                <a:solidFill>
                  <a:schemeClr val="tx1"/>
                </a:solidFill>
                <a:latin typeface="+mj-lt"/>
              </a:rPr>
            </a:br>
            <a:r>
              <a:rPr lang="de-DE" sz="2000" b="1" i="0" dirty="0">
                <a:solidFill>
                  <a:schemeClr val="tx1"/>
                </a:solidFill>
                <a:effectLst/>
                <a:latin typeface="+mj-lt"/>
              </a:rPr>
              <a:t>DE96 4802 0151 0000 9694 00</a:t>
            </a:r>
            <a:br>
              <a:rPr lang="de-DE" sz="2000" b="1" dirty="0">
                <a:solidFill>
                  <a:schemeClr val="tx1"/>
                </a:solidFill>
                <a:latin typeface="+mj-lt"/>
              </a:rPr>
            </a:br>
            <a:r>
              <a:rPr lang="de-DE" sz="2000" b="1" i="0" dirty="0">
                <a:solidFill>
                  <a:schemeClr val="tx1"/>
                </a:solidFill>
                <a:effectLst/>
                <a:latin typeface="+mj-lt"/>
              </a:rPr>
              <a:t>Stiftung deutsche Seemannsschule</a:t>
            </a:r>
            <a:br>
              <a:rPr lang="de-DE" sz="2000" b="1" dirty="0">
                <a:solidFill>
                  <a:schemeClr val="tx1"/>
                </a:solidFill>
                <a:latin typeface="+mj-lt"/>
              </a:rPr>
            </a:br>
            <a:r>
              <a:rPr lang="de-DE" sz="2000" b="1" i="0" dirty="0">
                <a:solidFill>
                  <a:schemeClr val="tx1"/>
                </a:solidFill>
                <a:effectLst/>
                <a:latin typeface="+mj-lt"/>
              </a:rPr>
              <a:t>Bankhaus Lampe</a:t>
            </a:r>
            <a:endParaRPr lang="de-DE" sz="2000" b="1" dirty="0">
              <a:solidFill>
                <a:schemeClr val="tx1"/>
              </a:solidFill>
              <a:latin typeface="+mj-lt"/>
              <a:cs typeface="Arial" pitchFamily="34" charset="0"/>
            </a:endParaRPr>
          </a:p>
        </p:txBody>
      </p:sp>
      <p:sp>
        <p:nvSpPr>
          <p:cNvPr id="8" name="Textfeld 7">
            <a:extLst>
              <a:ext uri="{FF2B5EF4-FFF2-40B4-BE49-F238E27FC236}">
                <a16:creationId xmlns:a16="http://schemas.microsoft.com/office/drawing/2014/main" id="{D16777A1-36A1-FE1B-FEFB-29DF2259F458}"/>
              </a:ext>
            </a:extLst>
          </p:cNvPr>
          <p:cNvSpPr txBox="1"/>
          <p:nvPr/>
        </p:nvSpPr>
        <p:spPr>
          <a:xfrm>
            <a:off x="4525525" y="4583232"/>
            <a:ext cx="3457815" cy="144655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de-DE" sz="1400" b="0" i="0" dirty="0">
                <a:solidFill>
                  <a:srgbClr val="FFFFFF"/>
                </a:solidFill>
                <a:effectLst/>
                <a:latin typeface="+mj-lt"/>
              </a:rPr>
              <a:t>Stiftung Deutsche Seemannsschule Hamburg</a:t>
            </a:r>
          </a:p>
          <a:p>
            <a:pPr algn="l"/>
            <a:r>
              <a:rPr lang="de-DE" sz="1400" b="0" i="0" dirty="0">
                <a:solidFill>
                  <a:srgbClr val="FFFFFF"/>
                </a:solidFill>
                <a:effectLst/>
                <a:latin typeface="+mj-lt"/>
              </a:rPr>
              <a:t>Postfach 30 55 80; 20327 Hamburg</a:t>
            </a:r>
            <a:br>
              <a:rPr lang="de-DE" sz="1400" b="0" i="0" dirty="0">
                <a:solidFill>
                  <a:srgbClr val="FFFFFF"/>
                </a:solidFill>
                <a:effectLst/>
                <a:latin typeface="+mj-lt"/>
              </a:rPr>
            </a:br>
            <a:r>
              <a:rPr lang="de-DE" sz="1400" b="0" i="0" dirty="0">
                <a:solidFill>
                  <a:srgbClr val="FFFFFF"/>
                </a:solidFill>
                <a:effectLst/>
                <a:latin typeface="+mj-lt"/>
              </a:rPr>
              <a:t>E-Mail: </a:t>
            </a:r>
            <a:r>
              <a:rPr lang="de-DE" sz="1400" b="0" i="0" u="none" strike="noStrike" dirty="0">
                <a:solidFill>
                  <a:srgbClr val="FFFFFF"/>
                </a:solidFill>
                <a:effectLst/>
                <a:latin typeface="+mj-lt"/>
              </a:rPr>
              <a:t>info@stiftung-seemannsschule.de</a:t>
            </a:r>
            <a:br>
              <a:rPr lang="de-DE" sz="1400" b="0" i="0" dirty="0">
                <a:solidFill>
                  <a:srgbClr val="FFFFFF"/>
                </a:solidFill>
                <a:effectLst/>
                <a:latin typeface="+mj-lt"/>
              </a:rPr>
            </a:br>
            <a:r>
              <a:rPr lang="de-DE" sz="1400" b="0" i="0" dirty="0">
                <a:solidFill>
                  <a:srgbClr val="FFFFFF"/>
                </a:solidFill>
                <a:effectLst/>
                <a:latin typeface="+mj-lt"/>
              </a:rPr>
              <a:t>Tel: 0157/34278044</a:t>
            </a:r>
          </a:p>
          <a:p>
            <a:pPr algn="ctr"/>
            <a:br>
              <a:rPr lang="de-DE" sz="1600" dirty="0">
                <a:latin typeface="+mj-lt"/>
              </a:rPr>
            </a:br>
            <a:endParaRPr lang="de-DE" sz="1600" dirty="0">
              <a:solidFill>
                <a:schemeClr val="tx1"/>
              </a:solidFill>
              <a:latin typeface="+mj-lt"/>
              <a:cs typeface="Arial" pitchFamily="34" charset="0"/>
            </a:endParaRPr>
          </a:p>
        </p:txBody>
      </p:sp>
      <p:pic>
        <p:nvPicPr>
          <p:cNvPr id="14" name="Grafik 13" descr="Ein Bild, das Im Haus enthält.&#10;&#10;Automatisch generierte Beschreibung">
            <a:extLst>
              <a:ext uri="{FF2B5EF4-FFF2-40B4-BE49-F238E27FC236}">
                <a16:creationId xmlns:a16="http://schemas.microsoft.com/office/drawing/2014/main" id="{7ECEA2F5-A74F-DCA8-7DD7-BBAFC4861F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44" y="0"/>
            <a:ext cx="4565165" cy="6858000"/>
          </a:xfrm>
          <a:prstGeom prst="rect">
            <a:avLst/>
          </a:prstGeom>
        </p:spPr>
      </p:pic>
      <p:pic>
        <p:nvPicPr>
          <p:cNvPr id="6" name="Grafik 5">
            <a:extLst>
              <a:ext uri="{FF2B5EF4-FFF2-40B4-BE49-F238E27FC236}">
                <a16:creationId xmlns:a16="http://schemas.microsoft.com/office/drawing/2014/main" id="{273D50A2-47B4-6D4B-9E26-086F432C8A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6758" y="694174"/>
            <a:ext cx="1826628" cy="992826"/>
          </a:xfrm>
          <a:prstGeom prst="rect">
            <a:avLst/>
          </a:prstGeom>
        </p:spPr>
      </p:pic>
    </p:spTree>
    <p:extLst>
      <p:ext uri="{BB962C8B-B14F-4D97-AF65-F5344CB8AC3E}">
        <p14:creationId xmlns:p14="http://schemas.microsoft.com/office/powerpoint/2010/main" val="2829739452"/>
      </p:ext>
    </p:extLst>
  </p:cSld>
  <p:clrMapOvr>
    <a:masterClrMapping/>
  </p:clrMapOvr>
</p:sld>
</file>

<file path=ppt/theme/theme1.xml><?xml version="1.0" encoding="utf-8"?>
<a:theme xmlns:a="http://schemas.openxmlformats.org/drawingml/2006/main" name="Larissa">
  <a:themeElements>
    <a:clrScheme name="StiftungSeemannschule">
      <a:dk1>
        <a:srgbClr val="302782"/>
      </a:dk1>
      <a:lt1>
        <a:srgbClr val="F2F2F2"/>
      </a:lt1>
      <a:dk2>
        <a:srgbClr val="F36828"/>
      </a:dk2>
      <a:lt2>
        <a:srgbClr val="F2F2F2"/>
      </a:lt2>
      <a:accent1>
        <a:srgbClr val="4F6BE3"/>
      </a:accent1>
      <a:accent2>
        <a:srgbClr val="1D76E2"/>
      </a:accent2>
      <a:accent3>
        <a:srgbClr val="E8690D"/>
      </a:accent3>
      <a:accent4>
        <a:srgbClr val="8B5AD5"/>
      </a:accent4>
      <a:accent5>
        <a:srgbClr val="612FBB"/>
      </a:accent5>
      <a:accent6>
        <a:srgbClr val="302782"/>
      </a:accent6>
      <a:hlink>
        <a:srgbClr val="FA5E00"/>
      </a:hlink>
      <a:folHlink>
        <a:srgbClr val="FA5E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lumMod val="65000"/>
              <a:lumOff val="35000"/>
            </a:schemeClr>
          </a:solidFill>
        </a:ln>
      </a:spPr>
      <a:bodyPr rtlCol="0" anchor="ctr"/>
      <a:lstStyle>
        <a:defPPr algn="ctr">
          <a:defRPr sz="14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rtlCol="0">
        <a:spAutoFit/>
      </a:bodyPr>
      <a:lstStyle>
        <a:defPPr algn="ctr">
          <a:defRPr sz="1400" dirty="0" smtClean="0">
            <a:solidFill>
              <a:schemeClr val="tx1"/>
            </a:solidFill>
            <a:latin typeface="Arial" pitchFamily="34" charset="0"/>
            <a:cs typeface="Arial" pitchFamily="34" charset="0"/>
          </a:defRPr>
        </a:defPPr>
      </a:lstStyle>
      <a:style>
        <a:lnRef idx="1">
          <a:schemeClr val="accent1"/>
        </a:lnRef>
        <a:fillRef idx="2">
          <a:schemeClr val="accent1"/>
        </a:fillRef>
        <a:effectRef idx="1">
          <a:schemeClr val="accent1"/>
        </a:effectRef>
        <a:fontRef idx="minor">
          <a:schemeClr val="dk1"/>
        </a:fontRef>
      </a: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BSO999929 xmlns="http://www.datev.de/BSOffice/999929">92341a6d-a97a-458e-acc5-881fd6acfca4</BSO999929>
</file>

<file path=customXml/itemProps1.xml><?xml version="1.0" encoding="utf-8"?>
<ds:datastoreItem xmlns:ds="http://schemas.openxmlformats.org/officeDocument/2006/customXml" ds:itemID="{88389856-A4F4-4FE3-B321-F1EF5042FE12}">
  <ds:schemaRefs>
    <ds:schemaRef ds:uri="http://www.datev.de/BSOffice/999929"/>
  </ds:schemaRefs>
</ds:datastoreItem>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Bildschirmpräsentation (4:3)</PresentationFormat>
  <Paragraphs>44</Paragraphs>
  <Slides>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Calibri Light</vt:lpstr>
      <vt:lpstr>FF DIN bold</vt:lpstr>
      <vt:lpstr>Systemschrift Normal</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RWTAX</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RWTAX</dc:creator>
  <cp:keywords/>
  <dc:description/>
  <cp:lastModifiedBy>Runa Jörgens DMZ</cp:lastModifiedBy>
  <cp:revision>2092</cp:revision>
  <cp:lastPrinted>2024-08-19T09:57:42Z</cp:lastPrinted>
  <dcterms:created xsi:type="dcterms:W3CDTF">2012-07-26T09:15:26Z</dcterms:created>
  <dcterms:modified xsi:type="dcterms:W3CDTF">2025-03-17T13:41:37Z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V-DMS_DOKU_NR">
    <vt:lpwstr>150786</vt:lpwstr>
  </property>
  <property fmtid="{D5CDD505-2E9C-101B-9397-08002B2CF9AE}" pid="3" name="DATEV-DMS_BETREFF">
    <vt:lpwstr>PPT Aktuelles zur GrESt</vt:lpwstr>
  </property>
  <property fmtid="{D5CDD505-2E9C-101B-9397-08002B2CF9AE}" pid="4" name="DATEV-DMS_MANDANT_NR">
    <vt:lpwstr>20000</vt:lpwstr>
  </property>
  <property fmtid="{D5CDD505-2E9C-101B-9397-08002B2CF9AE}" pid="5" name="DATEV-DMS_MANDANT_BEZ">
    <vt:lpwstr>Maack &amp; Company (Post etc.)</vt:lpwstr>
  </property>
</Properties>
</file>