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23"/>
  </p:notesMasterIdLst>
  <p:handoutMasterIdLst>
    <p:handoutMasterId r:id="rId24"/>
  </p:handoutMasterIdLst>
  <p:sldIdLst>
    <p:sldId id="554" r:id="rId5"/>
    <p:sldId id="551" r:id="rId6"/>
    <p:sldId id="529" r:id="rId7"/>
    <p:sldId id="531" r:id="rId8"/>
    <p:sldId id="544" r:id="rId9"/>
    <p:sldId id="523" r:id="rId10"/>
    <p:sldId id="524" r:id="rId11"/>
    <p:sldId id="527" r:id="rId12"/>
    <p:sldId id="528" r:id="rId13"/>
    <p:sldId id="558" r:id="rId14"/>
    <p:sldId id="541" r:id="rId15"/>
    <p:sldId id="548" r:id="rId16"/>
    <p:sldId id="555" r:id="rId17"/>
    <p:sldId id="556" r:id="rId18"/>
    <p:sldId id="535" r:id="rId19"/>
    <p:sldId id="557" r:id="rId20"/>
    <p:sldId id="537" r:id="rId21"/>
    <p:sldId id="540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5B291D-824C-95C7-093A-A1E6A0F16742}" name="Emilie Müller (DE)" initials="EM" userId="S::emilie.mueller@pwc.com::5a7be7ed-2707-4bb5-a09e-9f55a0a5e3e9" providerId="AD"/>
  <p188:author id="{F89939CF-74ED-91FB-85FA-A5F8D31F5DCC}" name="Burkhard Sommer (DE)" initials="BS(" userId="Burkhard Sommer (D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2"/>
    <a:srgbClr val="B4CFF6"/>
    <a:srgbClr val="99CCFF"/>
    <a:srgbClr val="90CFFA"/>
    <a:srgbClr val="82B7E2"/>
    <a:srgbClr val="336699"/>
    <a:srgbClr val="E998A6"/>
    <a:srgbClr val="C2C2C2"/>
    <a:srgbClr val="0089EB"/>
    <a:srgbClr val="006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439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275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DE" sz="1400" dirty="0">
                <a:latin typeface="+mn-lt"/>
                <a:cs typeface="Calibri" panose="020F0502020204030204" pitchFamily="34" charset="0"/>
              </a:rPr>
              <a:t>Summe gezahlter Ablösebeträge (in Mio. 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Summe gezahlter Ablösebeträge (in Mio. EUR)</c:v>
                </c:pt>
              </c:strCache>
            </c:strRef>
          </c:tx>
          <c:spPr>
            <a:solidFill>
              <a:srgbClr val="00326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32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39A-4B69-B1C1-1A027965EC8B}"/>
              </c:ext>
            </c:extLst>
          </c:dPt>
          <c:dPt>
            <c:idx val="12"/>
            <c:invertIfNegative val="0"/>
            <c:bubble3D val="0"/>
            <c:spPr>
              <a:solidFill>
                <a:srgbClr val="E998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927-4515-B308-B95843970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2025*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21.5</c:v>
                </c:pt>
                <c:pt idx="1">
                  <c:v>24.6</c:v>
                </c:pt>
                <c:pt idx="2">
                  <c:v>20.8</c:v>
                </c:pt>
                <c:pt idx="3">
                  <c:v>20.100000000000001</c:v>
                </c:pt>
                <c:pt idx="4">
                  <c:v>16</c:v>
                </c:pt>
                <c:pt idx="5">
                  <c:v>14.8</c:v>
                </c:pt>
                <c:pt idx="6">
                  <c:v>15.5</c:v>
                </c:pt>
                <c:pt idx="7">
                  <c:v>15.8</c:v>
                </c:pt>
                <c:pt idx="8">
                  <c:v>15.9</c:v>
                </c:pt>
                <c:pt idx="9">
                  <c:v>15.5</c:v>
                </c:pt>
                <c:pt idx="10">
                  <c:v>15</c:v>
                </c:pt>
                <c:pt idx="11">
                  <c:v>13.6</c:v>
                </c:pt>
                <c:pt idx="1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5-4453-86F3-9B7B6BFF59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09144063"/>
        <c:axId val="521262367"/>
      </c:barChart>
      <c:catAx>
        <c:axId val="50914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1262367"/>
        <c:crosses val="autoZero"/>
        <c:auto val="1"/>
        <c:lblAlgn val="ctr"/>
        <c:lblOffset val="100"/>
        <c:noMultiLvlLbl val="0"/>
      </c:catAx>
      <c:valAx>
        <c:axId val="52126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914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Anzahl</a:t>
            </a:r>
            <a:r>
              <a:rPr lang="de-DE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 eingegangene Anträge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Eingegangene Anträge</c:v>
                </c:pt>
              </c:strCache>
            </c:strRef>
          </c:tx>
          <c:spPr>
            <a:solidFill>
              <a:srgbClr val="00326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32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CBD-4DC0-96E1-B9C6BE720CF0}"/>
              </c:ext>
            </c:extLst>
          </c:dPt>
          <c:dPt>
            <c:idx val="12"/>
            <c:invertIfNegative val="0"/>
            <c:bubble3D val="0"/>
            <c:spPr>
              <a:solidFill>
                <a:srgbClr val="E998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9B-4D50-B130-E61EBE82752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2025*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3532</c:v>
                </c:pt>
                <c:pt idx="1">
                  <c:v>3474</c:v>
                </c:pt>
                <c:pt idx="2">
                  <c:v>3508</c:v>
                </c:pt>
                <c:pt idx="3">
                  <c:v>3517</c:v>
                </c:pt>
                <c:pt idx="4">
                  <c:v>3682</c:v>
                </c:pt>
                <c:pt idx="5">
                  <c:v>3008</c:v>
                </c:pt>
                <c:pt idx="6">
                  <c:v>2742</c:v>
                </c:pt>
                <c:pt idx="7">
                  <c:v>2541</c:v>
                </c:pt>
                <c:pt idx="8">
                  <c:v>2312</c:v>
                </c:pt>
                <c:pt idx="9">
                  <c:v>2172</c:v>
                </c:pt>
                <c:pt idx="10">
                  <c:v>2091</c:v>
                </c:pt>
                <c:pt idx="11">
                  <c:v>2099</c:v>
                </c:pt>
                <c:pt idx="12" formatCode="General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D-4E13-B824-673EF9A5A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7071023"/>
        <c:axId val="525963359"/>
      </c:barChart>
      <c:catAx>
        <c:axId val="42707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963359"/>
        <c:crosses val="autoZero"/>
        <c:auto val="1"/>
        <c:lblAlgn val="ctr"/>
        <c:lblOffset val="100"/>
        <c:noMultiLvlLbl val="0"/>
      </c:catAx>
      <c:valAx>
        <c:axId val="52596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07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Ausgezahlte</a:t>
            </a:r>
            <a:r>
              <a:rPr lang="en-US" sz="1400" dirty="0"/>
              <a:t> </a:t>
            </a:r>
            <a:r>
              <a:rPr lang="en-US" sz="1400" dirty="0" err="1"/>
              <a:t>Fördervolumina</a:t>
            </a:r>
            <a:r>
              <a:rPr lang="en-US" sz="1400" dirty="0"/>
              <a:t> in Mio.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Ausgezahlte Fördervolumina in Mio. €</c:v>
                </c:pt>
              </c:strCache>
            </c:strRef>
          </c:tx>
          <c:spPr>
            <a:solidFill>
              <a:srgbClr val="00326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32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1B7-4D4F-A838-BCEEBAA3F0D5}"/>
              </c:ext>
            </c:extLst>
          </c:dPt>
          <c:dPt>
            <c:idx val="12"/>
            <c:invertIfNegative val="0"/>
            <c:bubble3D val="0"/>
            <c:spPr>
              <a:solidFill>
                <a:srgbClr val="E998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4E-4C59-B0B6-015BD0DFB0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16.5</c:v>
                </c:pt>
                <c:pt idx="1">
                  <c:v>19.8</c:v>
                </c:pt>
                <c:pt idx="2">
                  <c:v>19.7</c:v>
                </c:pt>
                <c:pt idx="3">
                  <c:v>20.100000000000001</c:v>
                </c:pt>
                <c:pt idx="4">
                  <c:v>20.74</c:v>
                </c:pt>
                <c:pt idx="5">
                  <c:v>12.98</c:v>
                </c:pt>
                <c:pt idx="6">
                  <c:v>11.55</c:v>
                </c:pt>
                <c:pt idx="7">
                  <c:v>10.51</c:v>
                </c:pt>
                <c:pt idx="8">
                  <c:v>9.58</c:v>
                </c:pt>
                <c:pt idx="9">
                  <c:v>8.73</c:v>
                </c:pt>
                <c:pt idx="10">
                  <c:v>10.8</c:v>
                </c:pt>
                <c:pt idx="11">
                  <c:v>8.8000000000000007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6-44C8-957D-330D874F1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026671"/>
        <c:axId val="431912879"/>
      </c:barChart>
      <c:catAx>
        <c:axId val="69602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1912879"/>
        <c:crosses val="autoZero"/>
        <c:auto val="1"/>
        <c:lblAlgn val="ctr"/>
        <c:lblOffset val="100"/>
        <c:noMultiLvlLbl val="0"/>
      </c:catAx>
      <c:valAx>
        <c:axId val="43191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602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46868951470624E-2"/>
          <c:y val="3.4299315980250891E-2"/>
          <c:w val="0.61402779271730612"/>
          <c:h val="0.88568255469798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Geförderte Besatzungsmitglieder gesamt</c:v>
                </c:pt>
              </c:strCache>
            </c:strRef>
          </c:tx>
          <c:spPr>
            <a:solidFill>
              <a:srgbClr val="00326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2024*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1206</c:v>
                </c:pt>
                <c:pt idx="1">
                  <c:v>1247</c:v>
                </c:pt>
                <c:pt idx="2">
                  <c:v>1245</c:v>
                </c:pt>
                <c:pt idx="3">
                  <c:v>1260</c:v>
                </c:pt>
                <c:pt idx="4">
                  <c:v>1310</c:v>
                </c:pt>
                <c:pt idx="5">
                  <c:v>1078</c:v>
                </c:pt>
                <c:pt idx="6">
                  <c:v>999</c:v>
                </c:pt>
                <c:pt idx="7">
                  <c:v>902</c:v>
                </c:pt>
                <c:pt idx="8">
                  <c:v>824</c:v>
                </c:pt>
                <c:pt idx="9">
                  <c:v>805</c:v>
                </c:pt>
                <c:pt idx="10">
                  <c:v>789</c:v>
                </c:pt>
                <c:pt idx="11">
                  <c:v>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5-4453-86F3-9B7B6BFF59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Davon OFF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2024*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588</c:v>
                </c:pt>
                <c:pt idx="1">
                  <c:v>635</c:v>
                </c:pt>
                <c:pt idx="2">
                  <c:v>623</c:v>
                </c:pt>
                <c:pt idx="3">
                  <c:v>637</c:v>
                </c:pt>
                <c:pt idx="4">
                  <c:v>659</c:v>
                </c:pt>
                <c:pt idx="5">
                  <c:v>536</c:v>
                </c:pt>
                <c:pt idx="6">
                  <c:v>478</c:v>
                </c:pt>
                <c:pt idx="7">
                  <c:v>396</c:v>
                </c:pt>
                <c:pt idx="8">
                  <c:v>367</c:v>
                </c:pt>
                <c:pt idx="9">
                  <c:v>333</c:v>
                </c:pt>
                <c:pt idx="10">
                  <c:v>299</c:v>
                </c:pt>
                <c:pt idx="1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E-4303-9434-245D878DF0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Davon SM</c:v>
                </c:pt>
              </c:strCache>
            </c:strRef>
          </c:tx>
          <c:spPr>
            <a:solidFill>
              <a:srgbClr val="82B7E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2024*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542</c:v>
                </c:pt>
                <c:pt idx="1">
                  <c:v>526</c:v>
                </c:pt>
                <c:pt idx="2">
                  <c:v>499</c:v>
                </c:pt>
                <c:pt idx="3">
                  <c:v>473</c:v>
                </c:pt>
                <c:pt idx="4">
                  <c:v>462</c:v>
                </c:pt>
                <c:pt idx="5">
                  <c:v>349</c:v>
                </c:pt>
                <c:pt idx="6">
                  <c:v>322</c:v>
                </c:pt>
                <c:pt idx="7">
                  <c:v>309</c:v>
                </c:pt>
                <c:pt idx="8">
                  <c:v>290</c:v>
                </c:pt>
                <c:pt idx="9">
                  <c:v>273</c:v>
                </c:pt>
                <c:pt idx="10">
                  <c:v>281</c:v>
                </c:pt>
                <c:pt idx="11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1E-4303-9434-245D878DF0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Davon NOA</c:v>
                </c:pt>
              </c:strCache>
            </c:strRef>
          </c:tx>
          <c:spPr>
            <a:solidFill>
              <a:srgbClr val="90CFFA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2024*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33</c:v>
                </c:pt>
                <c:pt idx="1">
                  <c:v>40</c:v>
                </c:pt>
                <c:pt idx="2">
                  <c:v>84</c:v>
                </c:pt>
                <c:pt idx="3">
                  <c:v>123</c:v>
                </c:pt>
                <c:pt idx="4">
                  <c:v>151</c:v>
                </c:pt>
                <c:pt idx="5">
                  <c:v>168</c:v>
                </c:pt>
                <c:pt idx="6">
                  <c:v>173</c:v>
                </c:pt>
                <c:pt idx="7">
                  <c:v>168</c:v>
                </c:pt>
                <c:pt idx="8">
                  <c:v>148</c:v>
                </c:pt>
                <c:pt idx="9">
                  <c:v>185</c:v>
                </c:pt>
                <c:pt idx="10">
                  <c:v>200</c:v>
                </c:pt>
                <c:pt idx="11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1E-4303-9434-245D878DF0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Davon TOA</c:v>
                </c:pt>
              </c:strCache>
            </c:strRef>
          </c:tx>
          <c:spPr>
            <a:solidFill>
              <a:srgbClr val="B4CFF6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2024*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43</c:v>
                </c:pt>
                <c:pt idx="1">
                  <c:v>46</c:v>
                </c:pt>
                <c:pt idx="2">
                  <c:v>39</c:v>
                </c:pt>
                <c:pt idx="3">
                  <c:v>27</c:v>
                </c:pt>
                <c:pt idx="4">
                  <c:v>38</c:v>
                </c:pt>
                <c:pt idx="5">
                  <c:v>25</c:v>
                </c:pt>
                <c:pt idx="6">
                  <c:v>26</c:v>
                </c:pt>
                <c:pt idx="7">
                  <c:v>20</c:v>
                </c:pt>
                <c:pt idx="8">
                  <c:v>19</c:v>
                </c:pt>
                <c:pt idx="9">
                  <c:v>14</c:v>
                </c:pt>
                <c:pt idx="10">
                  <c:v>8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1E-4303-9434-245D878DF09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Davon ETOA**</c:v>
                </c:pt>
              </c:strCache>
            </c:strRef>
          </c:tx>
          <c:spPr>
            <a:solidFill>
              <a:srgbClr val="B3DCF9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2024*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E-4303-9434-245D878DF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9144063"/>
        <c:axId val="521262367"/>
      </c:barChart>
      <c:catAx>
        <c:axId val="509144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1262367"/>
        <c:crosses val="autoZero"/>
        <c:auto val="1"/>
        <c:lblAlgn val="ctr"/>
        <c:lblOffset val="100"/>
        <c:noMultiLvlLbl val="0"/>
      </c:catAx>
      <c:valAx>
        <c:axId val="52126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9144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dirty="0">
                <a:latin typeface="+mn-lt"/>
                <a:cs typeface="Calibri" panose="020F0502020204030204" pitchFamily="34" charset="0"/>
              </a:rPr>
              <a:t>Anzahl</a:t>
            </a:r>
            <a:r>
              <a:rPr lang="de-DE" sz="1400" baseline="0" dirty="0">
                <a:latin typeface="+mn-lt"/>
                <a:cs typeface="Calibri" panose="020F0502020204030204" pitchFamily="34" charset="0"/>
              </a:rPr>
              <a:t> eingegangene Anträge</a:t>
            </a:r>
            <a:endParaRPr lang="de-DE" sz="1400" dirty="0">
              <a:latin typeface="+mn-lt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Eingegangene Anträge</c:v>
                </c:pt>
              </c:strCache>
            </c:strRef>
          </c:tx>
          <c:spPr>
            <a:solidFill>
              <a:srgbClr val="00326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32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2C-4552-8678-C0FE62ABF5B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2025**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964</c:v>
                </c:pt>
                <c:pt idx="1">
                  <c:v>1315</c:v>
                </c:pt>
                <c:pt idx="2">
                  <c:v>1504</c:v>
                </c:pt>
                <c:pt idx="3">
                  <c:v>597</c:v>
                </c:pt>
                <c:pt idx="4">
                  <c:v>589</c:v>
                </c:pt>
                <c:pt idx="5">
                  <c:v>578</c:v>
                </c:pt>
                <c:pt idx="6">
                  <c:v>584</c:v>
                </c:pt>
                <c:pt idx="7">
                  <c:v>715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D-4E13-B824-673EF9A5AE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071023"/>
        <c:axId val="525963359"/>
      </c:barChart>
      <c:catAx>
        <c:axId val="42707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5963359"/>
        <c:crosses val="autoZero"/>
        <c:auto val="1"/>
        <c:lblAlgn val="ctr"/>
        <c:lblOffset val="100"/>
        <c:noMultiLvlLbl val="0"/>
      </c:catAx>
      <c:valAx>
        <c:axId val="52596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071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400" dirty="0" err="1">
                <a:latin typeface="+mn-lt"/>
                <a:cs typeface="Calibri" panose="020F0502020204030204" pitchFamily="34" charset="0"/>
              </a:rPr>
              <a:t>Ausgezahlte</a:t>
            </a:r>
            <a:r>
              <a:rPr lang="en-US" sz="14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+mn-lt"/>
                <a:cs typeface="Calibri" panose="020F0502020204030204" pitchFamily="34" charset="0"/>
              </a:rPr>
              <a:t>Fördervolumina</a:t>
            </a:r>
            <a:r>
              <a:rPr lang="en-US" sz="1400" dirty="0">
                <a:latin typeface="+mn-lt"/>
                <a:cs typeface="Calibri" panose="020F0502020204030204" pitchFamily="34" charset="0"/>
              </a:rPr>
              <a:t> in Mio.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Ausgezahlte Fördervolumina in Mio. €</c:v>
                </c:pt>
              </c:strCache>
            </c:strRef>
          </c:tx>
          <c:spPr>
            <a:solidFill>
              <a:srgbClr val="0032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2022*</c:v>
                </c:pt>
                <c:pt idx="6">
                  <c:v>2023*</c:v>
                </c:pt>
                <c:pt idx="7">
                  <c:v>2024**</c:v>
                </c:pt>
                <c:pt idx="8">
                  <c:v>2025**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0.61</c:v>
                </c:pt>
                <c:pt idx="1">
                  <c:v>0.74</c:v>
                </c:pt>
                <c:pt idx="2">
                  <c:v>0.86</c:v>
                </c:pt>
                <c:pt idx="3">
                  <c:v>0.31</c:v>
                </c:pt>
                <c:pt idx="4">
                  <c:v>0.35</c:v>
                </c:pt>
                <c:pt idx="5">
                  <c:v>0.52</c:v>
                </c:pt>
                <c:pt idx="6">
                  <c:v>0.59</c:v>
                </c:pt>
                <c:pt idx="7">
                  <c:v>0.03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6-44C8-957D-330D874F15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026671"/>
        <c:axId val="431912879"/>
      </c:barChart>
      <c:catAx>
        <c:axId val="69602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1912879"/>
        <c:crosses val="autoZero"/>
        <c:auto val="1"/>
        <c:lblAlgn val="ctr"/>
        <c:lblOffset val="100"/>
        <c:noMultiLvlLbl val="0"/>
      </c:catAx>
      <c:valAx>
        <c:axId val="43191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6026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de-DE" smtClean="0"/>
              <a:t>15.03.2025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de-DE" smtClean="0"/>
              <a:t>15.03.2025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F2994-2031-4388-BCD8-148DCD70B83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13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33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65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88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7733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692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266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947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4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44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33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85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24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97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04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95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68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24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9853FC5B-A1A5-4F7F-A104-DF817D1852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492240"/>
            <a:ext cx="5473701" cy="137160"/>
          </a:xfrm>
        </p:spPr>
        <p:txBody>
          <a:bodyPr/>
          <a:lstStyle/>
          <a:p>
            <a:pPr algn="l"/>
            <a:r>
              <a:rPr lang="de-DE" dirty="0"/>
              <a:t>Stiftung Schifffahrtsstandort Deutschland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24280CD-7F82-4378-B4EB-A953855D6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17208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D7C5ACFB-61B7-4A08-AE8A-3A80BEC2E2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02BAA9CC-763F-4505-97C9-24D4ABD8DD6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10E761E0-3587-4A31-997F-CE8E3A358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11129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6C53AB53-6653-42B1-B9D6-EB2EFF4B4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76E638A8-EB6B-4563-B520-8A8A6A3E66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6013A4E0-8BC8-43BD-AE29-7D448DF33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01901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255A06FB-EE8B-4642-9C1A-40B8F0083D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CB39C188-B397-483D-80EC-B5D9D1384E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5CA8159A-8660-4BB5-BFF5-FCB30C41D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85606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EC1E7080-72F9-4244-AFA9-CEE3373F1B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9C15D536-803A-4FDA-96C2-0DD6A243A97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766AC7EC-26A9-4359-B160-8DCDEB14F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66472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5" name="Presentation Footer">
            <a:extLst>
              <a:ext uri="{FF2B5EF4-FFF2-40B4-BE49-F238E27FC236}">
                <a16:creationId xmlns:a16="http://schemas.microsoft.com/office/drawing/2014/main" id="{7A38251C-F0F6-4C4E-90EA-046EBE3900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D1CEFF90-96A0-43B5-A905-C1B1E995A88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9026E04C-2403-4D04-9506-C1AEDD8BE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47932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5" name="Presentation Footer">
            <a:extLst>
              <a:ext uri="{FF2B5EF4-FFF2-40B4-BE49-F238E27FC236}">
                <a16:creationId xmlns:a16="http://schemas.microsoft.com/office/drawing/2014/main" id="{2361EBB0-BC2B-4110-AFF0-9612E9BCBE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B2E9937C-7E30-4F8A-B2DC-3CABA59F5C8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5289CCE2-B31E-4A52-83B1-71AE544EE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70719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6" name="Presentation Footer">
            <a:extLst>
              <a:ext uri="{FF2B5EF4-FFF2-40B4-BE49-F238E27FC236}">
                <a16:creationId xmlns:a16="http://schemas.microsoft.com/office/drawing/2014/main" id="{EBE12295-1610-4511-8950-3D9E038E4C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6226A18B-2E48-47C8-8231-AE2C5DF4E6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9652FBC2-942D-468E-8FFB-4961241D5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81703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  <a:endParaRPr lang="de-DE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  <a:endParaRPr lang="de-DE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  <a:endParaRPr lang="de-DE" dirty="0"/>
          </a:p>
        </p:txBody>
      </p:sp>
      <p:sp>
        <p:nvSpPr>
          <p:cNvPr id="20" name="Presentation Footer">
            <a:extLst>
              <a:ext uri="{FF2B5EF4-FFF2-40B4-BE49-F238E27FC236}">
                <a16:creationId xmlns:a16="http://schemas.microsoft.com/office/drawing/2014/main" id="{143150FA-7ADA-4D3B-8D83-185C5B9627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21" name="Date">
            <a:extLst>
              <a:ext uri="{FF2B5EF4-FFF2-40B4-BE49-F238E27FC236}">
                <a16:creationId xmlns:a16="http://schemas.microsoft.com/office/drawing/2014/main" id="{654B51D6-1525-4D38-B225-69AC562201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9CE3AF0A-026B-4716-8B65-D5F631540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32703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  <a:endParaRPr lang="de-DE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  <a:endParaRPr lang="de-DE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  <a:endParaRPr lang="de-DE" dirty="0"/>
          </a:p>
        </p:txBody>
      </p:sp>
      <p:sp>
        <p:nvSpPr>
          <p:cNvPr id="22" name="Presentation Footer">
            <a:extLst>
              <a:ext uri="{FF2B5EF4-FFF2-40B4-BE49-F238E27FC236}">
                <a16:creationId xmlns:a16="http://schemas.microsoft.com/office/drawing/2014/main" id="{E528D06F-5262-4849-B168-CAB133AE792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8844EFB6-E1C5-4C39-8ECF-FB91260B5DA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238FF94D-6991-41E6-8DF6-656C30080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74660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B9DDE53E-9EDD-4F33-A597-8A2E4C6CBC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1C6AF745-C28E-4CFB-995D-464989BC2E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E93105BA-6858-4899-BF66-66DC46BAE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77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0A96048-10F2-4224-818D-5BECEE168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1F41BA3-BD4F-444B-8A48-A3CC74630D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362C54E-6F95-4E35-B11E-0FA6890BB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327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8" name="Presentation Footer">
            <a:extLst>
              <a:ext uri="{FF2B5EF4-FFF2-40B4-BE49-F238E27FC236}">
                <a16:creationId xmlns:a16="http://schemas.microsoft.com/office/drawing/2014/main" id="{476632F6-66EA-4654-B66C-2F08C8E1CE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8B148D9B-4228-4F7F-B491-CFE84F85C04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309E4F0E-DE98-4D2A-9BFB-DA7217D32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97049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3" name="Presentation Footer">
            <a:extLst>
              <a:ext uri="{FF2B5EF4-FFF2-40B4-BE49-F238E27FC236}">
                <a16:creationId xmlns:a16="http://schemas.microsoft.com/office/drawing/2014/main" id="{8DCF3834-7D5F-40E8-8AF6-4F88731AE16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24" name="Date">
            <a:extLst>
              <a:ext uri="{FF2B5EF4-FFF2-40B4-BE49-F238E27FC236}">
                <a16:creationId xmlns:a16="http://schemas.microsoft.com/office/drawing/2014/main" id="{29A7CEAD-580B-4DE6-A2E0-E3DAE79DE6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9F5E421A-2098-44B9-874B-993CE3B5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200888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25" name="Presentation Footer">
            <a:extLst>
              <a:ext uri="{FF2B5EF4-FFF2-40B4-BE49-F238E27FC236}">
                <a16:creationId xmlns:a16="http://schemas.microsoft.com/office/drawing/2014/main" id="{292FBB13-99BA-4730-97DD-6B927BAB2B9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26" name="Date">
            <a:extLst>
              <a:ext uri="{FF2B5EF4-FFF2-40B4-BE49-F238E27FC236}">
                <a16:creationId xmlns:a16="http://schemas.microsoft.com/office/drawing/2014/main" id="{2CE8D507-C7DC-4A8C-AC5D-5AA897162AE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27" name="Slide Number">
            <a:extLst>
              <a:ext uri="{FF2B5EF4-FFF2-40B4-BE49-F238E27FC236}">
                <a16:creationId xmlns:a16="http://schemas.microsoft.com/office/drawing/2014/main" id="{C5452FF6-710C-4162-87A0-D32E3D9ED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142920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B3707D2C-7DF3-4EFE-9DD4-E8C7AA8B54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83D88E3C-7EF7-4B3C-9713-6E89C69AC6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0842AC8-8412-4D65-BC9D-953648FAE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81754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8D9C67B1-50E6-4DEF-9BFF-7719E52635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FCC2D15B-C84F-4D88-A2DE-44282445E10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34B491E1-3607-4463-BA21-5BF30F965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37497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8" name="Presentation Footer">
            <a:extLst>
              <a:ext uri="{FF2B5EF4-FFF2-40B4-BE49-F238E27FC236}">
                <a16:creationId xmlns:a16="http://schemas.microsoft.com/office/drawing/2014/main" id="{A2808A79-2905-41A1-B99C-1D393D6CBB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6423CBA3-567A-4416-8DCF-ACBDBFE4FA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B4165E1-39E1-4A48-8ED6-9C3A96357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68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 - Sub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50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8" name="Presentation Footer">
            <a:extLst>
              <a:ext uri="{FF2B5EF4-FFF2-40B4-BE49-F238E27FC236}">
                <a16:creationId xmlns:a16="http://schemas.microsoft.com/office/drawing/2014/main" id="{A2808A79-2905-41A1-B99C-1D393D6CBB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6423CBA3-567A-4416-8DCF-ACBDBFE4FA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B4165E1-39E1-4A48-8ED6-9C3A96357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45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9" name="Presentation Footer">
            <a:extLst>
              <a:ext uri="{FF2B5EF4-FFF2-40B4-BE49-F238E27FC236}">
                <a16:creationId xmlns:a16="http://schemas.microsoft.com/office/drawing/2014/main" id="{F2288642-D6A8-4716-B5EF-36D68817E0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6E9A6AC-3A56-4D69-B8B6-5E24CE0B7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AC6746E-625A-44F1-923D-85D1DDF84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50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9" name="Presentation Footer">
            <a:extLst>
              <a:ext uri="{FF2B5EF4-FFF2-40B4-BE49-F238E27FC236}">
                <a16:creationId xmlns:a16="http://schemas.microsoft.com/office/drawing/2014/main" id="{F2288642-D6A8-4716-B5EF-36D68817E0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6E9A6AC-3A56-4D69-B8B6-5E24CE0B7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AC6746E-625A-44F1-923D-85D1DDF84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700812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ation Footer">
            <a:extLst>
              <a:ext uri="{FF2B5EF4-FFF2-40B4-BE49-F238E27FC236}">
                <a16:creationId xmlns:a16="http://schemas.microsoft.com/office/drawing/2014/main" id="{99A7B0C4-BC7D-457C-B648-F1FE808CD6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CD72F5B7-8C3E-4398-BD4E-B469E52198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74363D4C-937A-4BA3-973F-C587E7E9F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57971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7B52BB9D-0714-41EB-A065-3C9301AC9A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4CDD38BF-B105-49DA-8707-FF2BB7A24D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6F070B6-A4B1-450C-9787-CEE408FDB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72141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20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22E99923-0EF3-4147-8318-0DCE770AA4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E63AAD15-CC4C-4F4E-A7D4-8BDF4A9C46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F704AF40-9537-48E1-AA82-98F733AB7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50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22E99923-0EF3-4147-8318-0DCE770AA4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E63AAD15-CC4C-4F4E-A7D4-8BDF4A9C46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F704AF40-9537-48E1-AA82-98F733AB7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3025774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9" name="Presentation Footer">
            <a:extLst>
              <a:ext uri="{FF2B5EF4-FFF2-40B4-BE49-F238E27FC236}">
                <a16:creationId xmlns:a16="http://schemas.microsoft.com/office/drawing/2014/main" id="{488ECE07-0F56-4D42-88E7-9EE4A6875A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2A20B44-BAC5-421A-834E-C0336D10C9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33099B9F-B5BB-4BD7-90DF-E6FE03CA9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50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00%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19" name="Presentation Footer">
            <a:extLst>
              <a:ext uri="{FF2B5EF4-FFF2-40B4-BE49-F238E27FC236}">
                <a16:creationId xmlns:a16="http://schemas.microsoft.com/office/drawing/2014/main" id="{488ECE07-0F56-4D42-88E7-9EE4A6875A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2A20B44-BAC5-421A-834E-C0336D10C9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33099B9F-B5BB-4BD7-90DF-E6FE03CA9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198003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65B6F41-E802-4CF5-8B9F-07044F8CB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3213A3B9-A059-4CBD-8F51-BA0FDCD9A0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D55E6CB-0F32-42F1-A94F-C799A281C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52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 - Sub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50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chart</a:t>
            </a:r>
            <a:endParaRPr lang="de-DE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65B6F41-E802-4CF5-8B9F-07044F8CB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3213A3B9-A059-4CBD-8F51-BA0FDCD9A0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D55E6CB-0F32-42F1-A94F-C799A281C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92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[Section header title]</a:t>
            </a:r>
            <a:endParaRPr lang="de-D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de-DE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67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[Section header title]</a:t>
            </a:r>
            <a:endParaRPr lang="de-D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de-DE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90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[Section header title]</a:t>
            </a:r>
            <a:endParaRPr lang="de-D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de-DE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344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AD04E10A-3CEF-447C-885A-911D225054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26D0D962-572E-435C-BDA7-54D718BEA5C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DA80911-AAEC-40A3-90D1-AF7AD8369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3039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[Section header title]</a:t>
            </a:r>
            <a:endParaRPr lang="de-DE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de-DE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94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36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894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749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225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1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6095-B1C7-6143-B9FD-C545A6D03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45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6323-CD0D-424F-880F-5573728190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30282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7195B-4456-9145-8D6E-97A5EBD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39979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CB2D71-BA29-2E4C-A7F8-AB7C48F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1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E542CCAF-6994-4C2E-A29F-F9E9E6F795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8B579EE4-B6F2-46DD-AB07-6E80B1CEEA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C500E16-A5D2-464A-BABA-F48C4283B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EA61-A2A9-8D46-A8C8-F5D81CC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84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F2FE2-E936-7745-91D2-A6D8CA7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FEE05-057D-214D-903C-F8FD6A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12AF3-FC08-E446-85E1-796189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0EFE-B508-D848-9B02-A73119F1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4447-C39F-954F-B842-43560F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7BB50-999D-5745-BB53-011066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61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 txBox="1">
            <a:spLocks/>
          </p:cNvSpPr>
          <p:nvPr userDrawn="1"/>
        </p:nvSpPr>
        <p:spPr>
          <a:xfrm>
            <a:off x="1" y="5222224"/>
            <a:ext cx="12192000" cy="1635777"/>
          </a:xfrm>
          <a:prstGeom prst="rect">
            <a:avLst/>
          </a:prstGeom>
          <a:solidFill>
            <a:schemeClr val="accent6">
              <a:alpha val="66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marL="36000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sz="3200" baseline="0" dirty="0">
              <a:solidFill>
                <a:schemeClr val="bg1"/>
              </a:solidFill>
            </a:endParaRPr>
          </a:p>
          <a:p>
            <a:pPr algn="ctr"/>
            <a:r>
              <a:rPr lang="de-DE" sz="3200" baseline="0" dirty="0">
                <a:solidFill>
                  <a:schemeClr val="bg1"/>
                </a:solidFill>
              </a:rPr>
              <a:t>Mitgliederversammlung Rostocker Reeder-Verein 26.04.2023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60648"/>
            <a:ext cx="12191999" cy="496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 - Subtitl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1"/>
            <a:ext cx="11306175" cy="50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E542CCAF-6994-4C2E-A29F-F9E9E6F795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8B579EE4-B6F2-46DD-AB07-6E80B1CEEA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C500E16-A5D2-464A-BABA-F48C4283B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82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1" name="Presentation Footer">
            <a:extLst>
              <a:ext uri="{FF2B5EF4-FFF2-40B4-BE49-F238E27FC236}">
                <a16:creationId xmlns:a16="http://schemas.microsoft.com/office/drawing/2014/main" id="{E7ED5D26-0F4E-4435-AE02-4BF4504008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25C81924-25E8-4886-B2A4-3E64CBC6F55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1D092D2-EB9A-42A2-9448-EC3149819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72750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de-DE"/>
              <a:t>[Optional slide subtitle]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067D2AEA-341E-4BEC-9DE2-87F1D311F5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FFDA629C-04CF-4329-A513-8273BEBC5E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C3EEAEFD-4D96-414E-BFBD-533058064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42666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  <a:p>
            <a:pPr lvl="5"/>
            <a:r>
              <a:rPr lang="de-DE"/>
              <a:t>Sixth level</a:t>
            </a:r>
          </a:p>
          <a:p>
            <a:pPr lvl="6"/>
            <a:r>
              <a:rPr lang="de-DE"/>
              <a:t>Seventh level</a:t>
            </a:r>
          </a:p>
          <a:p>
            <a:pPr lvl="7"/>
            <a:r>
              <a:rPr lang="de-DE"/>
              <a:t>Eighth level</a:t>
            </a:r>
          </a:p>
          <a:p>
            <a:pPr lvl="8"/>
            <a:r>
              <a:rPr lang="de-DE"/>
              <a:t>Ninth level</a:t>
            </a:r>
            <a:endParaRPr lang="de-DE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de-DE"/>
              <a:t>Click icon to add picture</a:t>
            </a:r>
            <a:endParaRPr lang="de-DE" dirty="0"/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13CA01EC-74E7-46D6-B9C3-3BF3818DA2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de-DE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1E65F41B-A18F-4D3E-915F-1F32931740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C98D8-5B98-41C4-AEFF-4A77CD067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[Slide title]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Presentation Footer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49224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Stiftung Schifffahrtsstandort Deutschland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Februar 2023</a:t>
            </a:r>
            <a:endParaRPr lang="de-DE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  <a:latin typeface="+mj-lt"/>
              </a:defRPr>
            </a:lvl1pPr>
          </a:lstStyle>
          <a:p>
            <a:fld id="{7870704B-CE94-48CC-AF30-84932A1262A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4" r:id="rId2"/>
    <p:sldLayoutId id="2147483743" r:id="rId3"/>
    <p:sldLayoutId id="2147483755" r:id="rId4"/>
    <p:sldLayoutId id="2147483767" r:id="rId5"/>
    <p:sldLayoutId id="2147483807" r:id="rId6"/>
    <p:sldLayoutId id="2147483744" r:id="rId7"/>
    <p:sldLayoutId id="2147483756" r:id="rId8"/>
    <p:sldLayoutId id="2147483745" r:id="rId9"/>
    <p:sldLayoutId id="2147483757" r:id="rId10"/>
    <p:sldLayoutId id="2147483746" r:id="rId11"/>
    <p:sldLayoutId id="2147483758" r:id="rId12"/>
    <p:sldLayoutId id="2147483747" r:id="rId13"/>
    <p:sldLayoutId id="2147483759" r:id="rId14"/>
    <p:sldLayoutId id="2147483748" r:id="rId15"/>
    <p:sldLayoutId id="2147483760" r:id="rId16"/>
    <p:sldLayoutId id="2147483749" r:id="rId17"/>
    <p:sldLayoutId id="2147483761" r:id="rId18"/>
    <p:sldLayoutId id="2147483750" r:id="rId19"/>
    <p:sldLayoutId id="2147483762" r:id="rId20"/>
    <p:sldLayoutId id="2147483751" r:id="rId21"/>
    <p:sldLayoutId id="2147483763" r:id="rId22"/>
    <p:sldLayoutId id="2147483752" r:id="rId23"/>
    <p:sldLayoutId id="2147483764" r:id="rId24"/>
    <p:sldLayoutId id="2147483768" r:id="rId25"/>
    <p:sldLayoutId id="2147483808" r:id="rId26"/>
    <p:sldLayoutId id="2147483786" r:id="rId27"/>
    <p:sldLayoutId id="2147483809" r:id="rId28"/>
    <p:sldLayoutId id="2147483787" r:id="rId29"/>
    <p:sldLayoutId id="2147483790" r:id="rId30"/>
    <p:sldLayoutId id="2147483765" r:id="rId31"/>
    <p:sldLayoutId id="2147483810" r:id="rId32"/>
    <p:sldLayoutId id="2147483766" r:id="rId33"/>
    <p:sldLayoutId id="2147483811" r:id="rId34"/>
    <p:sldLayoutId id="2147483769" r:id="rId35"/>
    <p:sldLayoutId id="2147483812" r:id="rId36"/>
    <p:sldLayoutId id="2147483791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801" r:id="rId47"/>
    <p:sldLayoutId id="2147483802" r:id="rId48"/>
    <p:sldLayoutId id="2147483803" r:id="rId49"/>
    <p:sldLayoutId id="2147483804" r:id="rId50"/>
    <p:sldLayoutId id="2147483805" r:id="rId51"/>
    <p:sldLayoutId id="2147483806" r:id="rId52"/>
    <p:sldLayoutId id="2147483813" r:id="rId5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4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1DD1B-4770-7C37-F34E-2E84BB6B08B6}"/>
              </a:ext>
            </a:extLst>
          </p:cNvPr>
          <p:cNvSpPr/>
          <p:nvPr/>
        </p:nvSpPr>
        <p:spPr>
          <a:xfrm>
            <a:off x="0" y="5207726"/>
            <a:ext cx="12192000" cy="1650274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1579B-9B12-EA2B-FA9E-AC88CB3C5CBE}"/>
              </a:ext>
            </a:extLst>
          </p:cNvPr>
          <p:cNvSpPr/>
          <p:nvPr/>
        </p:nvSpPr>
        <p:spPr>
          <a:xfrm>
            <a:off x="482252" y="5518768"/>
            <a:ext cx="11217058" cy="647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Aktuelles zur Förderung durch die Stiftung Schifffahrtsstandort Deutschland</a:t>
            </a:r>
          </a:p>
          <a:p>
            <a:pPr algn="ctr"/>
            <a:r>
              <a:rPr lang="de-DE" sz="2000" dirty="0"/>
              <a:t>3. Ausbildungs-Konferenz der BBS / Rostock, 18. März 2025</a:t>
            </a:r>
          </a:p>
        </p:txBody>
      </p:sp>
    </p:spTree>
    <p:extLst>
      <p:ext uri="{BB962C8B-B14F-4D97-AF65-F5344CB8AC3E}">
        <p14:creationId xmlns:p14="http://schemas.microsoft.com/office/powerpoint/2010/main" val="120461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98" y="453836"/>
            <a:ext cx="11306175" cy="725474"/>
          </a:xfrm>
        </p:spPr>
        <p:txBody>
          <a:bodyPr>
            <a:normAutofit/>
          </a:bodyPr>
          <a:lstStyle/>
          <a:p>
            <a:r>
              <a:rPr lang="de-DE" sz="2800" dirty="0">
                <a:cs typeface="Calibri" panose="020F0502020204030204" pitchFamily="34" charset="0"/>
              </a:rPr>
              <a:t>Ablösebeträge 2013 bis 2024 sowie 2025</a:t>
            </a:r>
            <a:br>
              <a:rPr lang="de-DE" sz="2800" dirty="0">
                <a:cs typeface="Calibri" panose="020F0502020204030204" pitchFamily="34" charset="0"/>
              </a:rPr>
            </a:br>
            <a:endParaRPr lang="de-DE" sz="2800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902" y="5556958"/>
            <a:ext cx="2743200" cy="365125"/>
          </a:xfrm>
        </p:spPr>
        <p:txBody>
          <a:bodyPr/>
          <a:lstStyle/>
          <a:p>
            <a:pPr algn="l"/>
            <a:r>
              <a:rPr lang="de-DE" sz="1000" dirty="0">
                <a:latin typeface="+mn-lt"/>
              </a:rPr>
              <a:t>*Stand 28.02.2025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0704B-CE94-48CC-AF30-84932A1262A7}" type="slidenum">
              <a:rPr lang="de-DE" sz="750" smtClean="0">
                <a:latin typeface="+mj-lt"/>
              </a:rPr>
              <a:pPr/>
              <a:t>10</a:t>
            </a:fld>
            <a:endParaRPr lang="de-DE" sz="75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835033-E2E5-E59E-B94D-82474591C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240819"/>
              </p:ext>
            </p:extLst>
          </p:nvPr>
        </p:nvGraphicFramePr>
        <p:xfrm>
          <a:off x="529998" y="1193182"/>
          <a:ext cx="5901509" cy="447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B4E3CF2-6D31-83FF-1126-024BBF2B14AE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Stiftung Schifffahrtstandort Deutschland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6276C9B-B301-82BE-2788-612431B94A63}"/>
              </a:ext>
            </a:extLst>
          </p:cNvPr>
          <p:cNvSpPr/>
          <p:nvPr/>
        </p:nvSpPr>
        <p:spPr>
          <a:xfrm>
            <a:off x="8063850" y="997089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Einnahmen 2024 nahezu stabil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13,6 Mio. € an geleisteten Ablösebeträgen in 2024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E66D6D7-ACB4-AF9B-B208-B2EB3AB87405}"/>
              </a:ext>
            </a:extLst>
          </p:cNvPr>
          <p:cNvSpPr/>
          <p:nvPr/>
        </p:nvSpPr>
        <p:spPr>
          <a:xfrm>
            <a:off x="8063850" y="2391739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Lange Ausflaggungszeiträume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erneut gesunkener Anteil kürzerer Ausflaggungszeiträume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 (2023: 26%, 2020: 50%)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3D576E6-C92C-67A9-380C-C339F8B9C9E1}"/>
              </a:ext>
            </a:extLst>
          </p:cNvPr>
          <p:cNvSpPr/>
          <p:nvPr/>
        </p:nvSpPr>
        <p:spPr>
          <a:xfrm>
            <a:off x="8063850" y="3791494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Einnahmen 2025 auf hohem Niveau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2,5 Mio. € an geleisteten Ablösebeträgen bis 28.02.2025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Prognose 2025: 13,5 – 15 Mio. €</a:t>
            </a:r>
            <a:endParaRPr lang="de-DE" sz="1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42664D9-689A-48D9-E5B3-A8645FCBB4CE}"/>
              </a:ext>
            </a:extLst>
          </p:cNvPr>
          <p:cNvSpPr/>
          <p:nvPr/>
        </p:nvSpPr>
        <p:spPr>
          <a:xfrm>
            <a:off x="8052964" y="5186144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</a:rPr>
              <a:t>Über 210 Mio. € seit 2013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</a:rPr>
              <a:t>Bislang hat die Stiftung seit 2013 rd. 211,6 Mio. € an Ablösebeträgen vereinnahmt </a:t>
            </a:r>
          </a:p>
        </p:txBody>
      </p:sp>
    </p:spTree>
    <p:extLst>
      <p:ext uri="{BB962C8B-B14F-4D97-AF65-F5344CB8AC3E}">
        <p14:creationId xmlns:p14="http://schemas.microsoft.com/office/powerpoint/2010/main" val="393220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9872341" cy="1387275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cs typeface="Calibri" panose="020F0502020204030204" pitchFamily="34" charset="0"/>
              </a:rPr>
              <a:t>Die Förderbeträge für die Berufsausbildung sind für das Jahr 2025 </a:t>
            </a:r>
            <a:br>
              <a:rPr lang="de-DE" sz="2800" dirty="0">
                <a:cs typeface="Calibri" panose="020F0502020204030204" pitchFamily="34" charset="0"/>
              </a:rPr>
            </a:br>
            <a:r>
              <a:rPr lang="de-DE" sz="2800" dirty="0">
                <a:cs typeface="Calibri" panose="020F0502020204030204" pitchFamily="34" charset="0"/>
              </a:rPr>
              <a:t>um </a:t>
            </a:r>
            <a:r>
              <a:rPr lang="de-DE" sz="2800" b="1" dirty="0">
                <a:cs typeface="Calibri" panose="020F0502020204030204" pitchFamily="34" charset="0"/>
              </a:rPr>
              <a:t>20% </a:t>
            </a:r>
            <a:r>
              <a:rPr lang="de-DE" sz="2800" dirty="0">
                <a:cs typeface="Calibri" panose="020F0502020204030204" pitchFamily="34" charset="0"/>
              </a:rPr>
              <a:t>erhöht worden</a:t>
            </a:r>
            <a:br>
              <a:rPr lang="de-DE" sz="2800" dirty="0">
                <a:cs typeface="Calibri" panose="020F0502020204030204" pitchFamily="34" charset="0"/>
              </a:rPr>
            </a:br>
            <a:br>
              <a:rPr lang="de-DE" sz="2800" dirty="0">
                <a:cs typeface="Calibri" panose="020F0502020204030204" pitchFamily="34" charset="0"/>
              </a:rPr>
            </a:br>
            <a:r>
              <a:rPr lang="de-DE" sz="2000" dirty="0">
                <a:cs typeface="Calibri" panose="020F0502020204030204" pitchFamily="34" charset="0"/>
              </a:rPr>
              <a:t>Unterstützung pro Quartal:</a:t>
            </a:r>
            <a:endParaRPr lang="de-DE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e 6">
            <a:extLst>
              <a:ext uri="{FF2B5EF4-FFF2-40B4-BE49-F238E27FC236}">
                <a16:creationId xmlns:a16="http://schemas.microsoft.com/office/drawing/2014/main" id="{EC60EC3D-FFA7-B6E4-A409-E3F29A844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01351"/>
              </p:ext>
            </p:extLst>
          </p:nvPr>
        </p:nvGraphicFramePr>
        <p:xfrm>
          <a:off x="442912" y="1979838"/>
          <a:ext cx="8100197" cy="4464976"/>
        </p:xfrm>
        <a:graphic>
          <a:graphicData uri="http://schemas.openxmlformats.org/drawingml/2006/table">
            <a:tbl>
              <a:tblPr firstRow="1" bandRow="1"/>
              <a:tblGrid>
                <a:gridCol w="271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104">
                <a:tc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rgbClr val="002060"/>
                          </a:solidFill>
                        </a:rPr>
                        <a:t>Schiffsmechaniker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i="0" dirty="0">
                          <a:solidFill>
                            <a:schemeClr val="tx1"/>
                          </a:solidFill>
                        </a:rPr>
                        <a:t>4.200 €</a:t>
                      </a: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 pro Quartal (zuvor 3.500 €)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bis zu 12 Quartale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104">
                <a:tc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rgbClr val="003DAB"/>
                          </a:solidFill>
                        </a:rPr>
                        <a:t>Nautische Offiziersassistenten</a:t>
                      </a:r>
                      <a:endParaRPr lang="de-DE" sz="2800" b="1" i="0" dirty="0">
                        <a:solidFill>
                          <a:srgbClr val="003DAB"/>
                        </a:solidFill>
                      </a:endParaRP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i="0" dirty="0">
                          <a:solidFill>
                            <a:schemeClr val="tx1"/>
                          </a:solidFill>
                        </a:rPr>
                        <a:t>4.200 €</a:t>
                      </a: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 pro Quartal (zuvor 3.500 €)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bis zu 6 Quartale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04">
                <a:tc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rgbClr val="0060D7"/>
                          </a:solidFill>
                        </a:rPr>
                        <a:t>Technische Offiziersassistenten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i="0" dirty="0">
                          <a:solidFill>
                            <a:schemeClr val="tx1"/>
                          </a:solidFill>
                        </a:rPr>
                        <a:t>4.200 €</a:t>
                      </a: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 pro Quartal (zuvor 3.500 €)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bis zu 9 Quartale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104">
                <a:tc>
                  <a:txBody>
                    <a:bodyPr/>
                    <a:lstStyle/>
                    <a:p>
                      <a:r>
                        <a:rPr lang="de-DE" sz="1600" b="1" i="0" dirty="0">
                          <a:solidFill>
                            <a:srgbClr val="0089EB"/>
                          </a:solidFill>
                        </a:rPr>
                        <a:t>Elektrotechnische Offiziersassistenten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i="0" dirty="0">
                          <a:solidFill>
                            <a:schemeClr val="tx1"/>
                          </a:solidFill>
                        </a:rPr>
                        <a:t>4.200 €</a:t>
                      </a: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 pro Quartal (zuvor 3.500 €)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bis zu 9 Quartale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7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600" b="1" dirty="0">
                          <a:solidFill>
                            <a:srgbClr val="90CFFA"/>
                          </a:solidFill>
                        </a:rPr>
                        <a:t>Seefahrtzeiten von Nachwuchsoffizieren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i="0" dirty="0">
                          <a:solidFill>
                            <a:schemeClr val="tx1"/>
                          </a:solidFill>
                        </a:rPr>
                        <a:t>9.600 €</a:t>
                      </a: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 pro Quartal (zuvor 8.000 €)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Erhöhung auf 11.400 € möglich (bei vorheriger Arbeitslosigkeit)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bis zu 16 Quartale 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(NK 500: bis zu 6 Quartale)</a:t>
                      </a:r>
                    </a:p>
                    <a:p>
                      <a:pPr marL="180000" indent="-18000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Verlängerung um bis zum 4 Quartale möglich (bei vorheriger Arbeitslosigkeit)</a:t>
                      </a:r>
                    </a:p>
                  </a:txBody>
                  <a:tcPr marL="36000" marR="36000" marT="36000" marB="3600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F1ECBBA-F8E9-15E2-FBF0-966A25B2F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505" y="2935116"/>
            <a:ext cx="2881583" cy="25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>
            <a:extLst>
              <a:ext uri="{FF2B5EF4-FFF2-40B4-BE49-F238E27FC236}">
                <a16:creationId xmlns:a16="http://schemas.microsoft.com/office/drawing/2014/main" id="{1F69C9B9-13D3-FC8D-5C57-24C23AD9F7E1}"/>
              </a:ext>
            </a:extLst>
          </p:cNvPr>
          <p:cNvSpPr/>
          <p:nvPr/>
        </p:nvSpPr>
        <p:spPr>
          <a:xfrm>
            <a:off x="0" y="1746965"/>
            <a:ext cx="12192000" cy="63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>
              <a:lnSpc>
                <a:spcPct val="100000"/>
              </a:lnSpc>
            </a:pPr>
            <a:endParaRPr lang="de-DE" sz="1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23AC9C-A8B9-A3FC-B24E-DE709F536FFE}"/>
              </a:ext>
            </a:extLst>
          </p:cNvPr>
          <p:cNvGrpSpPr>
            <a:grpSpLocks noChangeAspect="1"/>
          </p:cNvGrpSpPr>
          <p:nvPr/>
        </p:nvGrpSpPr>
        <p:grpSpPr>
          <a:xfrm>
            <a:off x="4116000" y="1752782"/>
            <a:ext cx="630000" cy="630000"/>
            <a:chOff x="3940175" y="4433888"/>
            <a:chExt cx="149225" cy="149225"/>
          </a:xfrm>
          <a:solidFill>
            <a:srgbClr val="336699"/>
          </a:solidFill>
        </p:grpSpPr>
        <p:sp>
          <p:nvSpPr>
            <p:cNvPr id="11" name="Freeform 619">
              <a:extLst>
                <a:ext uri="{FF2B5EF4-FFF2-40B4-BE49-F238E27FC236}">
                  <a16:creationId xmlns:a16="http://schemas.microsoft.com/office/drawing/2014/main" id="{36390920-7A75-9A0D-1CC3-15BE1AD73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0175" y="4433888"/>
              <a:ext cx="149225" cy="149225"/>
            </a:xfrm>
            <a:custGeom>
              <a:avLst/>
              <a:gdLst>
                <a:gd name="T0" fmla="*/ 192 w 192"/>
                <a:gd name="T1" fmla="*/ 192 h 192"/>
                <a:gd name="T2" fmla="*/ 184 w 192"/>
                <a:gd name="T3" fmla="*/ 8 h 192"/>
                <a:gd name="T4" fmla="*/ 161 w 192"/>
                <a:gd name="T5" fmla="*/ 124 h 192"/>
                <a:gd name="T6" fmla="*/ 159 w 192"/>
                <a:gd name="T7" fmla="*/ 80 h 192"/>
                <a:gd name="T8" fmla="*/ 133 w 192"/>
                <a:gd name="T9" fmla="*/ 60 h 192"/>
                <a:gd name="T10" fmla="*/ 100 w 192"/>
                <a:gd name="T11" fmla="*/ 45 h 192"/>
                <a:gd name="T12" fmla="*/ 74 w 192"/>
                <a:gd name="T13" fmla="*/ 65 h 192"/>
                <a:gd name="T14" fmla="*/ 74 w 192"/>
                <a:gd name="T15" fmla="*/ 89 h 192"/>
                <a:gd name="T16" fmla="*/ 60 w 192"/>
                <a:gd name="T17" fmla="*/ 78 h 192"/>
                <a:gd name="T18" fmla="*/ 44 w 192"/>
                <a:gd name="T19" fmla="*/ 41 h 192"/>
                <a:gd name="T20" fmla="*/ 19 w 192"/>
                <a:gd name="T21" fmla="*/ 54 h 192"/>
                <a:gd name="T22" fmla="*/ 31 w 192"/>
                <a:gd name="T23" fmla="*/ 114 h 192"/>
                <a:gd name="T24" fmla="*/ 9 w 192"/>
                <a:gd name="T25" fmla="*/ 131 h 192"/>
                <a:gd name="T26" fmla="*/ 16 w 192"/>
                <a:gd name="T27" fmla="*/ 130 h 192"/>
                <a:gd name="T28" fmla="*/ 16 w 192"/>
                <a:gd name="T29" fmla="*/ 130 h 192"/>
                <a:gd name="T30" fmla="*/ 54 w 192"/>
                <a:gd name="T31" fmla="*/ 78 h 192"/>
                <a:gd name="T32" fmla="*/ 26 w 192"/>
                <a:gd name="T33" fmla="*/ 60 h 192"/>
                <a:gd name="T34" fmla="*/ 32 w 192"/>
                <a:gd name="T35" fmla="*/ 47 h 192"/>
                <a:gd name="T36" fmla="*/ 32 w 192"/>
                <a:gd name="T37" fmla="*/ 54 h 192"/>
                <a:gd name="T38" fmla="*/ 74 w 192"/>
                <a:gd name="T39" fmla="*/ 95 h 192"/>
                <a:gd name="T40" fmla="*/ 127 w 192"/>
                <a:gd name="T41" fmla="*/ 95 h 192"/>
                <a:gd name="T42" fmla="*/ 170 w 192"/>
                <a:gd name="T43" fmla="*/ 95 h 192"/>
                <a:gd name="T44" fmla="*/ 23 w 192"/>
                <a:gd name="T45" fmla="*/ 84 h 192"/>
                <a:gd name="T46" fmla="*/ 100 w 192"/>
                <a:gd name="T47" fmla="*/ 74 h 192"/>
                <a:gd name="T48" fmla="*/ 100 w 192"/>
                <a:gd name="T49" fmla="*/ 65 h 192"/>
                <a:gd name="T50" fmla="*/ 100 w 192"/>
                <a:gd name="T51" fmla="*/ 50 h 192"/>
                <a:gd name="T52" fmla="*/ 100 w 192"/>
                <a:gd name="T53" fmla="*/ 80 h 192"/>
                <a:gd name="T54" fmla="*/ 80 w 192"/>
                <a:gd name="T55" fmla="*/ 80 h 192"/>
                <a:gd name="T56" fmla="*/ 127 w 192"/>
                <a:gd name="T57" fmla="*/ 74 h 192"/>
                <a:gd name="T58" fmla="*/ 127 w 192"/>
                <a:gd name="T59" fmla="*/ 65 h 192"/>
                <a:gd name="T60" fmla="*/ 127 w 192"/>
                <a:gd name="T61" fmla="*/ 50 h 192"/>
                <a:gd name="T62" fmla="*/ 127 w 192"/>
                <a:gd name="T63" fmla="*/ 80 h 192"/>
                <a:gd name="T64" fmla="*/ 106 w 192"/>
                <a:gd name="T65" fmla="*/ 80 h 192"/>
                <a:gd name="T66" fmla="*/ 153 w 192"/>
                <a:gd name="T67" fmla="*/ 89 h 192"/>
                <a:gd name="T68" fmla="*/ 153 w 192"/>
                <a:gd name="T69" fmla="*/ 80 h 192"/>
                <a:gd name="T70" fmla="*/ 153 w 192"/>
                <a:gd name="T71" fmla="*/ 65 h 192"/>
                <a:gd name="T72" fmla="*/ 159 w 192"/>
                <a:gd name="T73" fmla="*/ 117 h 192"/>
                <a:gd name="T74" fmla="*/ 139 w 192"/>
                <a:gd name="T75" fmla="*/ 128 h 192"/>
                <a:gd name="T76" fmla="*/ 97 w 192"/>
                <a:gd name="T77" fmla="*/ 124 h 192"/>
                <a:gd name="T78" fmla="*/ 52 w 192"/>
                <a:gd name="T79" fmla="*/ 128 h 192"/>
                <a:gd name="T80" fmla="*/ 30 w 192"/>
                <a:gd name="T81" fmla="*/ 123 h 192"/>
                <a:gd name="T82" fmla="*/ 9 w 192"/>
                <a:gd name="T83" fmla="*/ 184 h 192"/>
                <a:gd name="T84" fmla="*/ 36 w 192"/>
                <a:gd name="T85" fmla="*/ 130 h 192"/>
                <a:gd name="T86" fmla="*/ 82 w 192"/>
                <a:gd name="T87" fmla="*/ 134 h 192"/>
                <a:gd name="T88" fmla="*/ 127 w 192"/>
                <a:gd name="T89" fmla="*/ 138 h 192"/>
                <a:gd name="T90" fmla="*/ 169 w 192"/>
                <a:gd name="T91" fmla="*/ 134 h 192"/>
                <a:gd name="T92" fmla="*/ 9 w 192"/>
                <a:gd name="T9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84" y="8"/>
                  </a:moveTo>
                  <a:cubicBezTo>
                    <a:pt x="184" y="131"/>
                    <a:pt x="184" y="131"/>
                    <a:pt x="184" y="131"/>
                  </a:cubicBezTo>
                  <a:cubicBezTo>
                    <a:pt x="179" y="131"/>
                    <a:pt x="175" y="129"/>
                    <a:pt x="171" y="128"/>
                  </a:cubicBezTo>
                  <a:cubicBezTo>
                    <a:pt x="168" y="126"/>
                    <a:pt x="165" y="125"/>
                    <a:pt x="161" y="124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1"/>
                    <a:pt x="12" y="131"/>
                    <a:pt x="9" y="131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84" y="8"/>
                  </a:lnTo>
                  <a:close/>
                  <a:moveTo>
                    <a:pt x="16" y="130"/>
                  </a:move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lose/>
                  <a:moveTo>
                    <a:pt x="44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6" y="60"/>
                    <a:pt x="26" y="60"/>
                  </a:cubicBezTo>
                  <a:lnTo>
                    <a:pt x="44" y="60"/>
                  </a:lnTo>
                  <a:close/>
                  <a:moveTo>
                    <a:pt x="32" y="54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54"/>
                    <a:pt x="38" y="54"/>
                    <a:pt x="38" y="54"/>
                  </a:cubicBezTo>
                  <a:lnTo>
                    <a:pt x="32" y="54"/>
                  </a:lnTo>
                  <a:close/>
                  <a:moveTo>
                    <a:pt x="61" y="84"/>
                  </a:moveTo>
                  <a:cubicBezTo>
                    <a:pt x="69" y="95"/>
                    <a:pt x="69" y="95"/>
                    <a:pt x="69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23" y="84"/>
                    <a:pt x="23" y="84"/>
                    <a:pt x="23" y="84"/>
                  </a:cubicBezTo>
                  <a:lnTo>
                    <a:pt x="61" y="84"/>
                  </a:lnTo>
                  <a:close/>
                  <a:moveTo>
                    <a:pt x="100" y="65"/>
                  </a:moveTo>
                  <a:cubicBezTo>
                    <a:pt x="100" y="74"/>
                    <a:pt x="100" y="74"/>
                    <a:pt x="10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5"/>
                    <a:pt x="80" y="65"/>
                    <a:pt x="80" y="65"/>
                  </a:cubicBezTo>
                  <a:lnTo>
                    <a:pt x="100" y="65"/>
                  </a:lnTo>
                  <a:close/>
                  <a:moveTo>
                    <a:pt x="80" y="60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80" y="60"/>
                  </a:lnTo>
                  <a:close/>
                  <a:moveTo>
                    <a:pt x="100" y="80"/>
                  </a:moveTo>
                  <a:cubicBezTo>
                    <a:pt x="100" y="89"/>
                    <a:pt x="100" y="89"/>
                    <a:pt x="10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100" y="80"/>
                  </a:lnTo>
                  <a:close/>
                  <a:moveTo>
                    <a:pt x="127" y="65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65"/>
                    <a:pt x="106" y="65"/>
                    <a:pt x="106" y="65"/>
                  </a:cubicBezTo>
                  <a:lnTo>
                    <a:pt x="127" y="65"/>
                  </a:lnTo>
                  <a:close/>
                  <a:moveTo>
                    <a:pt x="106" y="60"/>
                  </a:moveTo>
                  <a:cubicBezTo>
                    <a:pt x="106" y="50"/>
                    <a:pt x="106" y="50"/>
                    <a:pt x="106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7" y="60"/>
                    <a:pt x="127" y="60"/>
                    <a:pt x="127" y="60"/>
                  </a:cubicBezTo>
                  <a:lnTo>
                    <a:pt x="106" y="60"/>
                  </a:lnTo>
                  <a:close/>
                  <a:moveTo>
                    <a:pt x="127" y="80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0"/>
                    <a:pt x="106" y="80"/>
                    <a:pt x="106" y="80"/>
                  </a:cubicBezTo>
                  <a:lnTo>
                    <a:pt x="127" y="80"/>
                  </a:lnTo>
                  <a:close/>
                  <a:moveTo>
                    <a:pt x="153" y="80"/>
                  </a:moveTo>
                  <a:cubicBezTo>
                    <a:pt x="153" y="89"/>
                    <a:pt x="153" y="89"/>
                    <a:pt x="15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0"/>
                    <a:pt x="133" y="80"/>
                    <a:pt x="133" y="80"/>
                  </a:cubicBezTo>
                  <a:lnTo>
                    <a:pt x="153" y="80"/>
                  </a:lnTo>
                  <a:close/>
                  <a:moveTo>
                    <a:pt x="133" y="74"/>
                  </a:moveTo>
                  <a:cubicBezTo>
                    <a:pt x="133" y="65"/>
                    <a:pt x="133" y="65"/>
                    <a:pt x="133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74"/>
                    <a:pt x="153" y="74"/>
                    <a:pt x="153" y="74"/>
                  </a:cubicBezTo>
                  <a:lnTo>
                    <a:pt x="133" y="74"/>
                  </a:lnTo>
                  <a:close/>
                  <a:moveTo>
                    <a:pt x="159" y="117"/>
                  </a:moveTo>
                  <a:cubicBezTo>
                    <a:pt x="155" y="124"/>
                    <a:pt x="155" y="124"/>
                    <a:pt x="155" y="124"/>
                  </a:cubicBezTo>
                  <a:cubicBezTo>
                    <a:pt x="155" y="124"/>
                    <a:pt x="155" y="124"/>
                    <a:pt x="154" y="124"/>
                  </a:cubicBezTo>
                  <a:cubicBezTo>
                    <a:pt x="147" y="124"/>
                    <a:pt x="143" y="126"/>
                    <a:pt x="139" y="128"/>
                  </a:cubicBezTo>
                  <a:cubicBezTo>
                    <a:pt x="136" y="130"/>
                    <a:pt x="133" y="131"/>
                    <a:pt x="127" y="131"/>
                  </a:cubicBezTo>
                  <a:cubicBezTo>
                    <a:pt x="122" y="131"/>
                    <a:pt x="119" y="130"/>
                    <a:pt x="116" y="128"/>
                  </a:cubicBezTo>
                  <a:cubicBezTo>
                    <a:pt x="112" y="126"/>
                    <a:pt x="107" y="124"/>
                    <a:pt x="97" y="124"/>
                  </a:cubicBezTo>
                  <a:cubicBezTo>
                    <a:pt x="88" y="124"/>
                    <a:pt x="83" y="126"/>
                    <a:pt x="79" y="128"/>
                  </a:cubicBezTo>
                  <a:cubicBezTo>
                    <a:pt x="75" y="130"/>
                    <a:pt x="72" y="131"/>
                    <a:pt x="66" y="131"/>
                  </a:cubicBezTo>
                  <a:cubicBezTo>
                    <a:pt x="60" y="131"/>
                    <a:pt x="56" y="129"/>
                    <a:pt x="52" y="128"/>
                  </a:cubicBezTo>
                  <a:cubicBezTo>
                    <a:pt x="48" y="126"/>
                    <a:pt x="43" y="124"/>
                    <a:pt x="36" y="124"/>
                  </a:cubicBezTo>
                  <a:cubicBezTo>
                    <a:pt x="33" y="124"/>
                    <a:pt x="31" y="124"/>
                    <a:pt x="29" y="124"/>
                  </a:cubicBezTo>
                  <a:cubicBezTo>
                    <a:pt x="30" y="124"/>
                    <a:pt x="30" y="123"/>
                    <a:pt x="30" y="123"/>
                  </a:cubicBezTo>
                  <a:cubicBezTo>
                    <a:pt x="36" y="117"/>
                    <a:pt x="36" y="117"/>
                    <a:pt x="36" y="117"/>
                  </a:cubicBezTo>
                  <a:lnTo>
                    <a:pt x="159" y="117"/>
                  </a:lnTo>
                  <a:close/>
                  <a:moveTo>
                    <a:pt x="9" y="184"/>
                  </a:moveTo>
                  <a:cubicBezTo>
                    <a:pt x="9" y="138"/>
                    <a:pt x="9" y="138"/>
                    <a:pt x="9" y="138"/>
                  </a:cubicBezTo>
                  <a:cubicBezTo>
                    <a:pt x="16" y="138"/>
                    <a:pt x="20" y="136"/>
                    <a:pt x="24" y="134"/>
                  </a:cubicBezTo>
                  <a:cubicBezTo>
                    <a:pt x="27" y="132"/>
                    <a:pt x="30" y="130"/>
                    <a:pt x="36" y="130"/>
                  </a:cubicBezTo>
                  <a:cubicBezTo>
                    <a:pt x="42" y="130"/>
                    <a:pt x="46" y="132"/>
                    <a:pt x="50" y="134"/>
                  </a:cubicBezTo>
                  <a:cubicBezTo>
                    <a:pt x="54" y="136"/>
                    <a:pt x="59" y="138"/>
                    <a:pt x="66" y="138"/>
                  </a:cubicBezTo>
                  <a:cubicBezTo>
                    <a:pt x="74" y="138"/>
                    <a:pt x="78" y="136"/>
                    <a:pt x="82" y="134"/>
                  </a:cubicBezTo>
                  <a:cubicBezTo>
                    <a:pt x="86" y="132"/>
                    <a:pt x="90" y="130"/>
                    <a:pt x="97" y="130"/>
                  </a:cubicBezTo>
                  <a:cubicBezTo>
                    <a:pt x="105" y="130"/>
                    <a:pt x="109" y="132"/>
                    <a:pt x="113" y="134"/>
                  </a:cubicBezTo>
                  <a:cubicBezTo>
                    <a:pt x="117" y="136"/>
                    <a:pt x="121" y="138"/>
                    <a:pt x="127" y="138"/>
                  </a:cubicBezTo>
                  <a:cubicBezTo>
                    <a:pt x="134" y="138"/>
                    <a:pt x="138" y="136"/>
                    <a:pt x="142" y="134"/>
                  </a:cubicBezTo>
                  <a:cubicBezTo>
                    <a:pt x="146" y="132"/>
                    <a:pt x="149" y="130"/>
                    <a:pt x="154" y="130"/>
                  </a:cubicBezTo>
                  <a:cubicBezTo>
                    <a:pt x="160" y="130"/>
                    <a:pt x="164" y="132"/>
                    <a:pt x="169" y="134"/>
                  </a:cubicBezTo>
                  <a:cubicBezTo>
                    <a:pt x="173" y="136"/>
                    <a:pt x="177" y="137"/>
                    <a:pt x="184" y="138"/>
                  </a:cubicBezTo>
                  <a:cubicBezTo>
                    <a:pt x="184" y="184"/>
                    <a:pt x="184" y="184"/>
                    <a:pt x="184" y="184"/>
                  </a:cubicBezTo>
                  <a:lnTo>
                    <a:pt x="9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Oval 31">
              <a:extLst>
                <a:ext uri="{FF2B5EF4-FFF2-40B4-BE49-F238E27FC236}">
                  <a16:creationId xmlns:a16="http://schemas.microsoft.com/office/drawing/2014/main" id="{EBA1CBE6-B907-62AB-1F29-451BCBD5A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502151"/>
              <a:ext cx="6350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Oval 32">
              <a:extLst>
                <a:ext uri="{FF2B5EF4-FFF2-40B4-BE49-F238E27FC236}">
                  <a16:creationId xmlns:a16="http://schemas.microsoft.com/office/drawing/2014/main" id="{480B3DA1-6DC4-14B4-1D99-F83295063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863" y="4502151"/>
              <a:ext cx="4763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6ABECD75-D1A0-C734-0BCD-8F7A3E91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4487863"/>
              <a:ext cx="15875" cy="4763"/>
            </a:xfrm>
            <a:custGeom>
              <a:avLst/>
              <a:gdLst>
                <a:gd name="T0" fmla="*/ 9 w 10"/>
                <a:gd name="T1" fmla="*/ 0 h 3"/>
                <a:gd name="T2" fmla="*/ 0 w 10"/>
                <a:gd name="T3" fmla="*/ 0 h 3"/>
                <a:gd name="T4" fmla="*/ 0 w 10"/>
                <a:gd name="T5" fmla="*/ 3 h 3"/>
                <a:gd name="T6" fmla="*/ 10 w 10"/>
                <a:gd name="T7" fmla="*/ 3 h 3"/>
                <a:gd name="T8" fmla="*/ 9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B4F4FA-BB85-ECF7-01FC-51463B86A362}"/>
              </a:ext>
            </a:extLst>
          </p:cNvPr>
          <p:cNvSpPr txBox="1"/>
          <p:nvPr/>
        </p:nvSpPr>
        <p:spPr>
          <a:xfrm>
            <a:off x="4115999" y="2602287"/>
            <a:ext cx="360000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i="0" u="none" strike="noStrike" baseline="0" dirty="0">
                <a:solidFill>
                  <a:srgbClr val="000000"/>
                </a:solidFill>
              </a:rPr>
              <a:t>Ausbildungsschiff</a:t>
            </a:r>
          </a:p>
          <a:p>
            <a:endParaRPr lang="de-DE" sz="1600" b="1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b="0" i="0" u="none" strike="noStrike" baseline="0" dirty="0">
                <a:solidFill>
                  <a:srgbClr val="000000"/>
                </a:solidFill>
              </a:rPr>
              <a:t>In einem inländischen Seeschiffsregister eingetragen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F</a:t>
            </a:r>
            <a:r>
              <a:rPr lang="de-DE" sz="1600" b="0" i="0" u="none" strike="noStrike" baseline="0" dirty="0">
                <a:solidFill>
                  <a:srgbClr val="000000"/>
                </a:solidFill>
              </a:rPr>
              <a:t>ührt die deutsche Flagge, die eines anderen Mitgliedstaates der EU oder eines Staates, auf den das Abkommen über den EWR (neu) anwendbar ist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F</a:t>
            </a:r>
            <a:r>
              <a:rPr lang="de-DE" sz="1600" b="0" i="0" u="none" strike="noStrike" baseline="0" dirty="0">
                <a:solidFill>
                  <a:srgbClr val="000000"/>
                </a:solidFill>
              </a:rPr>
              <a:t>ührt nicht die Bundesdienstflagge oder die Landesdienstflagge eines deutschen Bundeslandes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cs typeface="Calibri" panose="020F0502020204030204" pitchFamily="34" charset="0"/>
              </a:rPr>
              <a:t>Bedingungen für die finanzielle Unterstützung der </a:t>
            </a:r>
            <a:br>
              <a:rPr lang="de-DE" sz="2800" dirty="0">
                <a:cs typeface="Calibri" panose="020F0502020204030204" pitchFamily="34" charset="0"/>
              </a:rPr>
            </a:br>
            <a:r>
              <a:rPr lang="de-DE" sz="2800" dirty="0">
                <a:cs typeface="Calibri" panose="020F0502020204030204" pitchFamily="34" charset="0"/>
              </a:rPr>
              <a:t>Berufsausbildung 2025</a:t>
            </a:r>
            <a:br>
              <a:rPr lang="de-DE" sz="2800" dirty="0">
                <a:cs typeface="Calibri" panose="020F0502020204030204" pitchFamily="34" charset="0"/>
              </a:rPr>
            </a:br>
            <a:endParaRPr lang="de-DE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269BF-0A9E-3C5C-5FF4-26AC691571DA}"/>
              </a:ext>
            </a:extLst>
          </p:cNvPr>
          <p:cNvSpPr txBox="1"/>
          <p:nvPr/>
        </p:nvSpPr>
        <p:spPr>
          <a:xfrm>
            <a:off x="442913" y="2603574"/>
            <a:ext cx="3471472" cy="4647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i="0" u="none" strike="noStrike" baseline="0" dirty="0">
                <a:solidFill>
                  <a:srgbClr val="000000"/>
                </a:solidFill>
              </a:rPr>
              <a:t>Unterstützungsberechtigte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b="1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Unternehmenss</a:t>
            </a:r>
            <a:r>
              <a:rPr lang="de-DE" sz="1600" i="0" u="none" strike="noStrike" baseline="0" dirty="0">
                <a:solidFill>
                  <a:srgbClr val="000000"/>
                </a:solidFill>
              </a:rPr>
              <a:t>itz in Deutschland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Ausbildungsschiff befindet sich im </a:t>
            </a:r>
            <a:r>
              <a:rPr lang="de-DE" sz="1600" b="0" i="0" u="none" strike="noStrike" baseline="0" dirty="0">
                <a:solidFill>
                  <a:srgbClr val="000000"/>
                </a:solidFill>
              </a:rPr>
              <a:t>Eigentum des Antragstellers oder ist diesem aufgrund eines Leasing-/ </a:t>
            </a:r>
            <a:r>
              <a:rPr lang="de-DE" sz="1600" b="0" i="0" u="none" strike="noStrike" baseline="0" dirty="0" err="1">
                <a:solidFill>
                  <a:srgbClr val="000000"/>
                </a:solidFill>
              </a:rPr>
              <a:t>Bareboatchartervertrages</a:t>
            </a:r>
            <a:r>
              <a:rPr lang="de-DE" sz="1600" b="0" i="0" u="none" strike="noStrike" baseline="0" dirty="0">
                <a:solidFill>
                  <a:srgbClr val="000000"/>
                </a:solidFill>
              </a:rPr>
              <a:t> überlassen</a:t>
            </a:r>
            <a:endParaRPr lang="de-DE" sz="1600" i="0" u="none" strike="noStrike" baseline="0" dirty="0">
              <a:solidFill>
                <a:srgbClr val="000000"/>
              </a:solidFill>
            </a:endParaRPr>
          </a:p>
          <a:p>
            <a:endParaRPr lang="de-DE" sz="160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</a:rPr>
              <a:t>Berufsausbildung entsprechend der jeweiligen Verordnungen/Richtlinien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</a:rPr>
              <a:t>  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</a:endParaRPr>
          </a:p>
          <a:p>
            <a:endParaRPr lang="de-DE" sz="1600" dirty="0">
              <a:solidFill>
                <a:srgbClr val="000000"/>
              </a:solidFill>
            </a:endParaRP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de-DE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4B5478-CE81-95E0-BE40-A82BAA2DCBCB}"/>
              </a:ext>
            </a:extLst>
          </p:cNvPr>
          <p:cNvGrpSpPr>
            <a:grpSpLocks noChangeAspect="1"/>
          </p:cNvGrpSpPr>
          <p:nvPr/>
        </p:nvGrpSpPr>
        <p:grpSpPr>
          <a:xfrm>
            <a:off x="8225189" y="1745041"/>
            <a:ext cx="630000" cy="638181"/>
            <a:chOff x="5380038" y="1219200"/>
            <a:chExt cx="122238" cy="123825"/>
          </a:xfrm>
          <a:solidFill>
            <a:srgbClr val="336699"/>
          </a:solidFill>
        </p:grpSpPr>
        <p:sp>
          <p:nvSpPr>
            <p:cNvPr id="16" name="Freeform 99">
              <a:extLst>
                <a:ext uri="{FF2B5EF4-FFF2-40B4-BE49-F238E27FC236}">
                  <a16:creationId xmlns:a16="http://schemas.microsoft.com/office/drawing/2014/main" id="{AF9828A6-16D8-F4A2-A5A2-BBFBFA695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0">
              <a:extLst>
                <a:ext uri="{FF2B5EF4-FFF2-40B4-BE49-F238E27FC236}">
                  <a16:creationId xmlns:a16="http://schemas.microsoft.com/office/drawing/2014/main" id="{03D32823-1219-3928-E9F3-CAD7648AD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1">
              <a:extLst>
                <a:ext uri="{FF2B5EF4-FFF2-40B4-BE49-F238E27FC236}">
                  <a16:creationId xmlns:a16="http://schemas.microsoft.com/office/drawing/2014/main" id="{44A10D35-4781-0826-0E6D-6C5F61EF5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2">
              <a:extLst>
                <a:ext uri="{FF2B5EF4-FFF2-40B4-BE49-F238E27FC236}">
                  <a16:creationId xmlns:a16="http://schemas.microsoft.com/office/drawing/2014/main" id="{6522035A-38E5-0F86-C953-80937EB17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B49CAFB-9742-0FE6-E973-9E08B26B37C4}"/>
              </a:ext>
            </a:extLst>
          </p:cNvPr>
          <p:cNvSpPr txBox="1"/>
          <p:nvPr/>
        </p:nvSpPr>
        <p:spPr>
          <a:xfrm>
            <a:off x="8225189" y="2603574"/>
            <a:ext cx="360000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b="1" i="0" u="none" strike="noStrike" baseline="0" dirty="0">
                <a:solidFill>
                  <a:srgbClr val="000000"/>
                </a:solidFill>
              </a:rPr>
              <a:t>Auszubildende/r</a:t>
            </a:r>
          </a:p>
          <a:p>
            <a:endParaRPr lang="de-DE" sz="1600" b="1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i="0" u="none" strike="noStrike" baseline="0" dirty="0">
                <a:solidFill>
                  <a:srgbClr val="000000"/>
                </a:solidFill>
              </a:rPr>
              <a:t>Beschäftigung bei einem deutschen Arbeitgeber</a:t>
            </a:r>
          </a:p>
          <a:p>
            <a:endParaRPr lang="de-DE" sz="160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i="0" u="none" strike="noStrike" baseline="0" dirty="0">
                <a:solidFill>
                  <a:srgbClr val="000000"/>
                </a:solidFill>
              </a:rPr>
              <a:t>In der Bundesrepublik Deutschland sozialversicherungspflichtig</a:t>
            </a:r>
          </a:p>
          <a:p>
            <a:endParaRPr lang="de-DE" sz="1600" i="0" u="none" strike="noStrike" baseline="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i="0" u="none" strike="noStrike" baseline="0" dirty="0">
                <a:solidFill>
                  <a:srgbClr val="000000"/>
                </a:solidFill>
              </a:rPr>
              <a:t>Gesamtvergütung im Rahmen der Ausbildung von mindestens 850 € </a:t>
            </a:r>
            <a:r>
              <a:rPr lang="de-DE" sz="1600" dirty="0">
                <a:solidFill>
                  <a:srgbClr val="000000"/>
                </a:solidFill>
              </a:rPr>
              <a:t>pro Monat </a:t>
            </a:r>
            <a:endParaRPr lang="de-DE" sz="1600" i="0" u="none" strike="noStrike" baseline="0" dirty="0">
              <a:solidFill>
                <a:srgbClr val="00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24F0A7-7922-CB46-251E-5E1C6289D285}"/>
              </a:ext>
            </a:extLst>
          </p:cNvPr>
          <p:cNvGrpSpPr>
            <a:grpSpLocks noChangeAspect="1"/>
          </p:cNvGrpSpPr>
          <p:nvPr/>
        </p:nvGrpSpPr>
        <p:grpSpPr>
          <a:xfrm>
            <a:off x="442913" y="1750169"/>
            <a:ext cx="630000" cy="630000"/>
            <a:chOff x="11055999" y="762001"/>
            <a:chExt cx="426447" cy="426447"/>
          </a:xfrm>
          <a:solidFill>
            <a:srgbClr val="336699"/>
          </a:solidFill>
        </p:grpSpPr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177825C7-5E53-75AC-9207-4679E37A5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55999" y="762001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3D2E297E-02C9-90E7-0AB7-460292EDF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0956" y="796958"/>
              <a:ext cx="356538" cy="356538"/>
            </a:xfrm>
            <a:custGeom>
              <a:avLst/>
              <a:gdLst>
                <a:gd name="T0" fmla="*/ 80 w 160"/>
                <a:gd name="T1" fmla="*/ 160 h 160"/>
                <a:gd name="T2" fmla="*/ 160 w 160"/>
                <a:gd name="T3" fmla="*/ 80 h 160"/>
                <a:gd name="T4" fmla="*/ 80 w 160"/>
                <a:gd name="T5" fmla="*/ 0 h 160"/>
                <a:gd name="T6" fmla="*/ 0 w 160"/>
                <a:gd name="T7" fmla="*/ 80 h 160"/>
                <a:gd name="T8" fmla="*/ 80 w 160"/>
                <a:gd name="T9" fmla="*/ 160 h 160"/>
                <a:gd name="T10" fmla="*/ 80 w 160"/>
                <a:gd name="T11" fmla="*/ 8 h 160"/>
                <a:gd name="T12" fmla="*/ 152 w 160"/>
                <a:gd name="T13" fmla="*/ 80 h 160"/>
                <a:gd name="T14" fmla="*/ 80 w 160"/>
                <a:gd name="T15" fmla="*/ 152 h 160"/>
                <a:gd name="T16" fmla="*/ 8 w 160"/>
                <a:gd name="T17" fmla="*/ 80 h 160"/>
                <a:gd name="T18" fmla="*/ 80 w 160"/>
                <a:gd name="T19" fmla="*/ 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160"/>
                  </a:moveTo>
                  <a:cubicBezTo>
                    <a:pt x="124" y="160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lose/>
                  <a:moveTo>
                    <a:pt x="80" y="8"/>
                  </a:moveTo>
                  <a:cubicBezTo>
                    <a:pt x="120" y="8"/>
                    <a:pt x="152" y="40"/>
                    <a:pt x="152" y="80"/>
                  </a:cubicBezTo>
                  <a:cubicBezTo>
                    <a:pt x="152" y="120"/>
                    <a:pt x="120" y="152"/>
                    <a:pt x="80" y="152"/>
                  </a:cubicBezTo>
                  <a:cubicBezTo>
                    <a:pt x="40" y="152"/>
                    <a:pt x="8" y="120"/>
                    <a:pt x="8" y="80"/>
                  </a:cubicBezTo>
                  <a:cubicBezTo>
                    <a:pt x="8" y="40"/>
                    <a:pt x="40" y="8"/>
                    <a:pt x="8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FFEE8593-CC6F-C3AD-E015-25B8796C0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8737" y="838903"/>
              <a:ext cx="20975" cy="419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B566EF5B-02EF-DCFC-32E3-8AD47A76E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8737" y="1069600"/>
              <a:ext cx="20975" cy="419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956F27FF-CA5F-5543-25CF-9C32DE53F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3599" y="964739"/>
              <a:ext cx="41945" cy="2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A6E4E6EE-C275-6A1F-F7FD-4715E94C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2901" y="964739"/>
              <a:ext cx="41945" cy="2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0021B593-D1DC-69F9-404B-55C12CB61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4847" y="873855"/>
              <a:ext cx="188756" cy="195745"/>
            </a:xfrm>
            <a:custGeom>
              <a:avLst/>
              <a:gdLst>
                <a:gd name="T0" fmla="*/ 1 w 88"/>
                <a:gd name="T1" fmla="*/ 87 h 88"/>
                <a:gd name="T2" fmla="*/ 4 w 88"/>
                <a:gd name="T3" fmla="*/ 88 h 88"/>
                <a:gd name="T4" fmla="*/ 6 w 88"/>
                <a:gd name="T5" fmla="*/ 88 h 88"/>
                <a:gd name="T6" fmla="*/ 58 w 88"/>
                <a:gd name="T7" fmla="*/ 60 h 88"/>
                <a:gd name="T8" fmla="*/ 59 w 88"/>
                <a:gd name="T9" fmla="*/ 59 h 88"/>
                <a:gd name="T10" fmla="*/ 59 w 88"/>
                <a:gd name="T11" fmla="*/ 58 h 88"/>
                <a:gd name="T12" fmla="*/ 87 w 88"/>
                <a:gd name="T13" fmla="*/ 6 h 88"/>
                <a:gd name="T14" fmla="*/ 87 w 88"/>
                <a:gd name="T15" fmla="*/ 1 h 88"/>
                <a:gd name="T16" fmla="*/ 82 w 88"/>
                <a:gd name="T17" fmla="*/ 1 h 88"/>
                <a:gd name="T18" fmla="*/ 30 w 88"/>
                <a:gd name="T19" fmla="*/ 29 h 88"/>
                <a:gd name="T20" fmla="*/ 29 w 88"/>
                <a:gd name="T21" fmla="*/ 30 h 88"/>
                <a:gd name="T22" fmla="*/ 29 w 88"/>
                <a:gd name="T23" fmla="*/ 31 h 88"/>
                <a:gd name="T24" fmla="*/ 1 w 88"/>
                <a:gd name="T25" fmla="*/ 82 h 88"/>
                <a:gd name="T26" fmla="*/ 1 w 88"/>
                <a:gd name="T27" fmla="*/ 87 h 88"/>
                <a:gd name="T28" fmla="*/ 74 w 88"/>
                <a:gd name="T29" fmla="*/ 15 h 88"/>
                <a:gd name="T30" fmla="*/ 55 w 88"/>
                <a:gd name="T31" fmla="*/ 49 h 88"/>
                <a:gd name="T32" fmla="*/ 39 w 88"/>
                <a:gd name="T33" fmla="*/ 33 h 88"/>
                <a:gd name="T34" fmla="*/ 74 w 88"/>
                <a:gd name="T35" fmla="*/ 15 h 88"/>
                <a:gd name="T36" fmla="*/ 33 w 88"/>
                <a:gd name="T37" fmla="*/ 39 h 88"/>
                <a:gd name="T38" fmla="*/ 49 w 88"/>
                <a:gd name="T39" fmla="*/ 55 h 88"/>
                <a:gd name="T40" fmla="*/ 14 w 88"/>
                <a:gd name="T41" fmla="*/ 74 h 88"/>
                <a:gd name="T42" fmla="*/ 33 w 88"/>
                <a:gd name="T43" fmla="*/ 3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88">
                  <a:moveTo>
                    <a:pt x="1" y="87"/>
                  </a:moveTo>
                  <a:cubicBezTo>
                    <a:pt x="2" y="88"/>
                    <a:pt x="3" y="88"/>
                    <a:pt x="4" y="88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59"/>
                    <a:pt x="58" y="59"/>
                    <a:pt x="59" y="59"/>
                  </a:cubicBezTo>
                  <a:cubicBezTo>
                    <a:pt x="59" y="59"/>
                    <a:pt x="59" y="58"/>
                    <a:pt x="59" y="58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8" y="5"/>
                    <a:pt x="88" y="3"/>
                    <a:pt x="87" y="1"/>
                  </a:cubicBezTo>
                  <a:cubicBezTo>
                    <a:pt x="85" y="0"/>
                    <a:pt x="84" y="0"/>
                    <a:pt x="82" y="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9" y="30"/>
                    <a:pt x="29" y="30"/>
                    <a:pt x="29" y="31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4"/>
                    <a:pt x="0" y="86"/>
                    <a:pt x="1" y="87"/>
                  </a:cubicBezTo>
                  <a:close/>
                  <a:moveTo>
                    <a:pt x="74" y="15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39" y="33"/>
                    <a:pt x="39" y="33"/>
                    <a:pt x="39" y="33"/>
                  </a:cubicBezTo>
                  <a:lnTo>
                    <a:pt x="74" y="15"/>
                  </a:lnTo>
                  <a:close/>
                  <a:moveTo>
                    <a:pt x="33" y="39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14" y="74"/>
                    <a:pt x="14" y="74"/>
                    <a:pt x="14" y="74"/>
                  </a:cubicBezTo>
                  <a:lnTo>
                    <a:pt x="33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232442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00" y="453836"/>
            <a:ext cx="9466756" cy="725474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cs typeface="Calibri" panose="020F0502020204030204" pitchFamily="34" charset="0"/>
              </a:rPr>
              <a:t>Finanzielle Unterstützung der Berufsausbildung 2013 bis 2024 sowie 2025</a:t>
            </a: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0704B-CE94-48CC-AF30-84932A1262A7}" type="slidenum">
              <a:rPr lang="de-DE" sz="750" smtClean="0">
                <a:latin typeface="+mj-lt"/>
              </a:rPr>
              <a:pPr/>
              <a:t>13</a:t>
            </a:fld>
            <a:endParaRPr lang="de-DE" sz="75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B4E3CF2-6D31-83FF-1126-024BBF2B14AE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Stiftung Schifffahrtstandort Deutschland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6276C9B-B301-82BE-2788-612431B94A63}"/>
              </a:ext>
            </a:extLst>
          </p:cNvPr>
          <p:cNvSpPr/>
          <p:nvPr/>
        </p:nvSpPr>
        <p:spPr>
          <a:xfrm>
            <a:off x="8098971" y="3884783"/>
            <a:ext cx="356303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2024: Prognose Fördervolumen 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Anzahl der Anträge in 2024 ausgebaut, voraussichtlich ein leichter Anstieg des Fördervolumens. Bislang 1.621 positiv beschieden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E66D6D7-ACB4-AF9B-B208-B2EB3AB87405}"/>
              </a:ext>
            </a:extLst>
          </p:cNvPr>
          <p:cNvSpPr/>
          <p:nvPr/>
        </p:nvSpPr>
        <p:spPr>
          <a:xfrm>
            <a:off x="8098971" y="1112135"/>
            <a:ext cx="356303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2023: Fördervolumen ausgebaut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2.091 eingegangene Anträge 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insg. knapp 11 Mio. € Fördervolumen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(+ 25 % </a:t>
            </a:r>
            <a:r>
              <a:rPr lang="de-DE" sz="1400" dirty="0" err="1">
                <a:solidFill>
                  <a:schemeClr val="tx1"/>
                </a:solidFill>
                <a:cs typeface="Calibri" panose="020F0502020204030204" pitchFamily="34" charset="0"/>
              </a:rPr>
              <a:t>ggü</a:t>
            </a: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. 2022 / Förderbeträge)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3D576E6-C92C-67A9-380C-C339F8B9C9E1}"/>
              </a:ext>
            </a:extLst>
          </p:cNvPr>
          <p:cNvSpPr/>
          <p:nvPr/>
        </p:nvSpPr>
        <p:spPr>
          <a:xfrm>
            <a:off x="8098969" y="2498459"/>
            <a:ext cx="3563031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2024: rückläufige Entwicklung bei Antragstellung gestoppt                  </a:t>
            </a: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Schiffe in dt. Registern aktuell stabil, Nachwuchsgewinnung weiterhin schwierig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42664D9-689A-48D9-E5B3-A8645FCBB4CE}"/>
              </a:ext>
            </a:extLst>
          </p:cNvPr>
          <p:cNvSpPr/>
          <p:nvPr/>
        </p:nvSpPr>
        <p:spPr>
          <a:xfrm>
            <a:off x="8098971" y="5271107"/>
            <a:ext cx="356303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</a:rPr>
              <a:t>2025: erste Antragseingänge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</a:rPr>
              <a:t>neue Förderbeträge (+ 20%)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</a:rPr>
              <a:t>gleichen inflationsbedingte Kostensteigerungen aus und setzen starkes Signal für Ausbildung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BA4ED3-2C9C-F800-8094-6365C5FC7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740660"/>
              </p:ext>
            </p:extLst>
          </p:nvPr>
        </p:nvGraphicFramePr>
        <p:xfrm>
          <a:off x="440870" y="913390"/>
          <a:ext cx="6421175" cy="246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F1D9C4F-8BDC-A51B-72BB-24E966E1B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718127"/>
              </p:ext>
            </p:extLst>
          </p:nvPr>
        </p:nvGraphicFramePr>
        <p:xfrm>
          <a:off x="529997" y="3508576"/>
          <a:ext cx="6332048" cy="285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31F7CD2-B14C-566F-81E2-D1116F46CCDC}"/>
              </a:ext>
            </a:extLst>
          </p:cNvPr>
          <p:cNvSpPr txBox="1">
            <a:spLocks/>
          </p:cNvSpPr>
          <p:nvPr/>
        </p:nvSpPr>
        <p:spPr>
          <a:xfrm>
            <a:off x="908257" y="62211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/>
              <a:t>*Stand 28.02.2025</a:t>
            </a:r>
          </a:p>
        </p:txBody>
      </p:sp>
    </p:spTree>
    <p:extLst>
      <p:ext uri="{BB962C8B-B14F-4D97-AF65-F5344CB8AC3E}">
        <p14:creationId xmlns:p14="http://schemas.microsoft.com/office/powerpoint/2010/main" val="295934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91" y="398280"/>
            <a:ext cx="11306175" cy="725474"/>
          </a:xfrm>
        </p:spPr>
        <p:txBody>
          <a:bodyPr>
            <a:normAutofit fontScale="90000"/>
          </a:bodyPr>
          <a:lstStyle/>
          <a:p>
            <a:r>
              <a:rPr lang="de-DE" sz="3100" dirty="0">
                <a:cs typeface="Calibri" panose="020F0502020204030204" pitchFamily="34" charset="0"/>
              </a:rPr>
              <a:t>Finanziell unterstützte Besatzungsmitglieder nach Ausbildungsalternativen</a:t>
            </a: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993" y="5804211"/>
            <a:ext cx="2743200" cy="365125"/>
          </a:xfrm>
        </p:spPr>
        <p:txBody>
          <a:bodyPr/>
          <a:lstStyle/>
          <a:p>
            <a:pPr algn="l"/>
            <a:r>
              <a:rPr lang="de-DE" sz="1000" dirty="0">
                <a:latin typeface="+mn-lt"/>
              </a:rPr>
              <a:t>*Stand 28.02.2025</a:t>
            </a:r>
          </a:p>
          <a:p>
            <a:pPr algn="l"/>
            <a:r>
              <a:rPr lang="de-DE" sz="1000" dirty="0">
                <a:latin typeface="+mn-lt"/>
              </a:rPr>
              <a:t>** Erst seit 2023 förderfähig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0704B-CE94-48CC-AF30-84932A1262A7}" type="slidenum">
              <a:rPr lang="de-DE" sz="750" smtClean="0">
                <a:latin typeface="+mj-lt"/>
              </a:rPr>
              <a:pPr/>
              <a:t>14</a:t>
            </a:fld>
            <a:endParaRPr lang="de-DE" sz="75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835033-E2E5-E59E-B94D-82474591C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355581"/>
              </p:ext>
            </p:extLst>
          </p:nvPr>
        </p:nvGraphicFramePr>
        <p:xfrm>
          <a:off x="320765" y="1123754"/>
          <a:ext cx="7892931" cy="4556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B4E3CF2-6D31-83FF-1126-024BBF2B14AE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Stiftung Schifffahrtstandort Deutschland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6276C9B-B301-82BE-2788-612431B94A63}"/>
              </a:ext>
            </a:extLst>
          </p:cNvPr>
          <p:cNvSpPr/>
          <p:nvPr/>
        </p:nvSpPr>
        <p:spPr>
          <a:xfrm>
            <a:off x="8634549" y="925044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2023: weniger Offiziere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rückläufige Antragsentwicklung für Jungoffiziere gegenüber 2022 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(-10,8%); ebenso für 2024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E66D6D7-ACB4-AF9B-B208-B2EB3AB87405}"/>
              </a:ext>
            </a:extLst>
          </p:cNvPr>
          <p:cNvSpPr/>
          <p:nvPr/>
        </p:nvSpPr>
        <p:spPr>
          <a:xfrm>
            <a:off x="8610600" y="2258028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2023 &amp; 2024: wenige TOA  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jedoch eine leicht erhöhte Antragstellung bei den TOA in 2024 gegenüber 2023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3D576E6-C92C-67A9-380C-C339F8B9C9E1}"/>
              </a:ext>
            </a:extLst>
          </p:cNvPr>
          <p:cNvSpPr/>
          <p:nvPr/>
        </p:nvSpPr>
        <p:spPr>
          <a:xfrm>
            <a:off x="8610600" y="3624558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2023: Wende in der </a:t>
            </a:r>
            <a:r>
              <a:rPr lang="de-DE" sz="1400" b="1" dirty="0" err="1">
                <a:solidFill>
                  <a:schemeClr val="tx1"/>
                </a:solidFill>
                <a:cs typeface="Calibri" panose="020F0502020204030204" pitchFamily="34" charset="0"/>
              </a:rPr>
              <a:t>Schiffsmechanikerausbildung</a:t>
            </a: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?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positive Entwicklung bei den SM (+3,97% ) und NOA (+7,5%) gegenüber dem Vorjahr (2022)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42664D9-689A-48D9-E5B3-A8645FCBB4CE}"/>
              </a:ext>
            </a:extLst>
          </p:cNvPr>
          <p:cNvSpPr/>
          <p:nvPr/>
        </p:nvSpPr>
        <p:spPr>
          <a:xfrm>
            <a:off x="8610600" y="4930558"/>
            <a:ext cx="2819400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</a:rPr>
              <a:t>2023: erster ETOA gefördert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</a:rPr>
              <a:t>im Rahmen der 2023 aufgenommenen Förderung von ist 2023 erstmals ein Antrag eingegangen – auch für 2024</a:t>
            </a:r>
          </a:p>
        </p:txBody>
      </p:sp>
    </p:spTree>
    <p:extLst>
      <p:ext uri="{BB962C8B-B14F-4D97-AF65-F5344CB8AC3E}">
        <p14:creationId xmlns:p14="http://schemas.microsoft.com/office/powerpoint/2010/main" val="134667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7" y="432000"/>
            <a:ext cx="11472251" cy="1387275"/>
          </a:xfrm>
        </p:spPr>
        <p:txBody>
          <a:bodyPr>
            <a:normAutofit/>
          </a:bodyPr>
          <a:lstStyle/>
          <a:p>
            <a:r>
              <a:rPr lang="de-DE" sz="2800" dirty="0">
                <a:cs typeface="Calibri" panose="020F0502020204030204" pitchFamily="34" charset="0"/>
              </a:rPr>
              <a:t>Finanzielle Unterstützung von Fortbildungsmaßnahmen 2025</a:t>
            </a:r>
            <a:br>
              <a:rPr lang="de-DE" sz="2800" dirty="0">
                <a:cs typeface="Calibri" panose="020F0502020204030204" pitchFamily="34" charset="0"/>
              </a:rPr>
            </a:br>
            <a:br>
              <a:rPr lang="de-DE" sz="2800" dirty="0">
                <a:cs typeface="Calibri" panose="020F0502020204030204" pitchFamily="34" charset="0"/>
              </a:rPr>
            </a:br>
            <a:endParaRPr lang="de-DE" sz="2800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albbogen 7">
            <a:extLst>
              <a:ext uri="{FF2B5EF4-FFF2-40B4-BE49-F238E27FC236}">
                <a16:creationId xmlns:a16="http://schemas.microsoft.com/office/drawing/2014/main" id="{A77090F7-F49C-783B-D7B0-9CA26806E88D}"/>
              </a:ext>
            </a:extLst>
          </p:cNvPr>
          <p:cNvSpPr>
            <a:spLocks noChangeAspect="1"/>
          </p:cNvSpPr>
          <p:nvPr/>
        </p:nvSpPr>
        <p:spPr>
          <a:xfrm rot="5400000">
            <a:off x="-1471530" y="2027903"/>
            <a:ext cx="3384699" cy="3384700"/>
          </a:xfrm>
          <a:prstGeom prst="blockArc">
            <a:avLst>
              <a:gd name="adj1" fmla="val 9957784"/>
              <a:gd name="adj2" fmla="val 956065"/>
              <a:gd name="adj3" fmla="val 8623"/>
            </a:avLst>
          </a:prstGeom>
          <a:solidFill>
            <a:srgbClr val="00326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>
              <a:lnSpc>
                <a:spcPct val="100000"/>
              </a:lnSpc>
            </a:pP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0ED72830-13F6-78B9-2D40-EE85DAE3B3E4}"/>
              </a:ext>
            </a:extLst>
          </p:cNvPr>
          <p:cNvSpPr txBox="1">
            <a:spLocks/>
          </p:cNvSpPr>
          <p:nvPr/>
        </p:nvSpPr>
        <p:spPr>
          <a:xfrm>
            <a:off x="3007560" y="1586797"/>
            <a:ext cx="8818680" cy="676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Ab 2022 wieder aufgenommen</a:t>
            </a:r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7A0A5390-B0BE-7BB5-BE5E-1B2C89180082}"/>
              </a:ext>
            </a:extLst>
          </p:cNvPr>
          <p:cNvSpPr txBox="1">
            <a:spLocks/>
          </p:cNvSpPr>
          <p:nvPr/>
        </p:nvSpPr>
        <p:spPr>
          <a:xfrm>
            <a:off x="3000084" y="2238956"/>
            <a:ext cx="8818680" cy="676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Bis zu 3.000 € pro Maßnahme (für Lehrgangsgebühren)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C6500C2D-3B47-9AD0-2934-B0D99EDEC373}"/>
              </a:ext>
            </a:extLst>
          </p:cNvPr>
          <p:cNvSpPr txBox="1">
            <a:spLocks/>
          </p:cNvSpPr>
          <p:nvPr/>
        </p:nvSpPr>
        <p:spPr>
          <a:xfrm>
            <a:off x="3000084" y="2856856"/>
            <a:ext cx="8818680" cy="676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Bis</a:t>
            </a:r>
            <a:r>
              <a:rPr lang="de-DE" dirty="0">
                <a:solidFill>
                  <a:schemeClr val="accent4"/>
                </a:solidFill>
              </a:rPr>
              <a:t> 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zu 4.000 € pro Unterstützungsberechtigten pro Jahr </a:t>
            </a:r>
            <a:br>
              <a:rPr lang="de-DE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(min. jedoch 250 € / Bagatellschwelle für Antrag)</a:t>
            </a:r>
          </a:p>
        </p:txBody>
      </p:sp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5A20D59B-AC66-28BB-C83B-31720AAB45BD}"/>
              </a:ext>
            </a:extLst>
          </p:cNvPr>
          <p:cNvSpPr txBox="1">
            <a:spLocks/>
          </p:cNvSpPr>
          <p:nvPr/>
        </p:nvSpPr>
        <p:spPr>
          <a:xfrm>
            <a:off x="3000084" y="3641567"/>
            <a:ext cx="8818680" cy="676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Auch Überbetriebliche Ausbildung SM/TOA förderfähig</a:t>
            </a:r>
          </a:p>
        </p:txBody>
      </p:sp>
      <p:cxnSp>
        <p:nvCxnSpPr>
          <p:cNvPr id="20" name="Gerade Verbindung 16">
            <a:extLst>
              <a:ext uri="{FF2B5EF4-FFF2-40B4-BE49-F238E27FC236}">
                <a16:creationId xmlns:a16="http://schemas.microsoft.com/office/drawing/2014/main" id="{61C35F72-D404-91D4-9780-B11B3E3F07C8}"/>
              </a:ext>
            </a:extLst>
          </p:cNvPr>
          <p:cNvCxnSpPr>
            <a:cxnSpLocks/>
          </p:cNvCxnSpPr>
          <p:nvPr/>
        </p:nvCxnSpPr>
        <p:spPr>
          <a:xfrm>
            <a:off x="1751035" y="4098293"/>
            <a:ext cx="1009229" cy="286412"/>
          </a:xfrm>
          <a:prstGeom prst="line">
            <a:avLst/>
          </a:prstGeom>
          <a:ln w="12700" cap="sq">
            <a:solidFill>
              <a:srgbClr val="00326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1" name="Gerade Verbindung 17">
            <a:extLst>
              <a:ext uri="{FF2B5EF4-FFF2-40B4-BE49-F238E27FC236}">
                <a16:creationId xmlns:a16="http://schemas.microsoft.com/office/drawing/2014/main" id="{D676C5D2-5E5A-126A-2ABA-0CD309DA8635}"/>
              </a:ext>
            </a:extLst>
          </p:cNvPr>
          <p:cNvCxnSpPr>
            <a:cxnSpLocks/>
          </p:cNvCxnSpPr>
          <p:nvPr/>
        </p:nvCxnSpPr>
        <p:spPr>
          <a:xfrm flipV="1">
            <a:off x="1832453" y="3805081"/>
            <a:ext cx="912859" cy="30465"/>
          </a:xfrm>
          <a:prstGeom prst="line">
            <a:avLst/>
          </a:prstGeom>
          <a:ln w="12700" cap="sq">
            <a:solidFill>
              <a:srgbClr val="00326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2" name="Gerade Verbindung 18">
            <a:extLst>
              <a:ext uri="{FF2B5EF4-FFF2-40B4-BE49-F238E27FC236}">
                <a16:creationId xmlns:a16="http://schemas.microsoft.com/office/drawing/2014/main" id="{A1961B47-BAFD-484E-28CC-B6B0206EAA9B}"/>
              </a:ext>
            </a:extLst>
          </p:cNvPr>
          <p:cNvCxnSpPr>
            <a:cxnSpLocks/>
          </p:cNvCxnSpPr>
          <p:nvPr/>
        </p:nvCxnSpPr>
        <p:spPr>
          <a:xfrm flipV="1">
            <a:off x="1891597" y="3031156"/>
            <a:ext cx="868667" cy="481807"/>
          </a:xfrm>
          <a:prstGeom prst="line">
            <a:avLst/>
          </a:prstGeom>
          <a:ln w="12700" cap="sq">
            <a:solidFill>
              <a:srgbClr val="00326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" name="Gerade Verbindung 19">
            <a:extLst>
              <a:ext uri="{FF2B5EF4-FFF2-40B4-BE49-F238E27FC236}">
                <a16:creationId xmlns:a16="http://schemas.microsoft.com/office/drawing/2014/main" id="{858C6B76-4A8C-8291-90AC-4BC4EC5ED93C}"/>
              </a:ext>
            </a:extLst>
          </p:cNvPr>
          <p:cNvCxnSpPr>
            <a:cxnSpLocks/>
          </p:cNvCxnSpPr>
          <p:nvPr/>
        </p:nvCxnSpPr>
        <p:spPr>
          <a:xfrm flipV="1">
            <a:off x="1696346" y="2425354"/>
            <a:ext cx="1063918" cy="660830"/>
          </a:xfrm>
          <a:prstGeom prst="line">
            <a:avLst/>
          </a:prstGeom>
          <a:ln w="12700" cap="sq">
            <a:solidFill>
              <a:srgbClr val="00326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pic>
        <p:nvPicPr>
          <p:cNvPr id="24" name="Graphic 23" descr="Classroom outline">
            <a:extLst>
              <a:ext uri="{FF2B5EF4-FFF2-40B4-BE49-F238E27FC236}">
                <a16:creationId xmlns:a16="http://schemas.microsoft.com/office/drawing/2014/main" id="{B3A38C4D-1850-BC34-C83C-CC778DE1C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465" y="3148870"/>
            <a:ext cx="1147793" cy="1147793"/>
          </a:xfrm>
          <a:prstGeom prst="rect">
            <a:avLst/>
          </a:prstGeom>
        </p:spPr>
      </p:pic>
      <p:cxnSp>
        <p:nvCxnSpPr>
          <p:cNvPr id="25" name="Gerade Verbindung 15">
            <a:extLst>
              <a:ext uri="{FF2B5EF4-FFF2-40B4-BE49-F238E27FC236}">
                <a16:creationId xmlns:a16="http://schemas.microsoft.com/office/drawing/2014/main" id="{2A13DE0D-6F75-1D1C-3294-719658B5264B}"/>
              </a:ext>
            </a:extLst>
          </p:cNvPr>
          <p:cNvCxnSpPr>
            <a:cxnSpLocks/>
          </p:cNvCxnSpPr>
          <p:nvPr/>
        </p:nvCxnSpPr>
        <p:spPr>
          <a:xfrm>
            <a:off x="1653850" y="4509460"/>
            <a:ext cx="1106414" cy="789237"/>
          </a:xfrm>
          <a:prstGeom prst="line">
            <a:avLst/>
          </a:prstGeom>
          <a:ln w="12700" cap="sq">
            <a:solidFill>
              <a:srgbClr val="00326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CFCC8BFC-1FC1-AB4B-2637-FB52A149CA90}"/>
              </a:ext>
            </a:extLst>
          </p:cNvPr>
          <p:cNvSpPr txBox="1">
            <a:spLocks/>
          </p:cNvSpPr>
          <p:nvPr/>
        </p:nvSpPr>
        <p:spPr>
          <a:xfrm>
            <a:off x="3000084" y="4268944"/>
            <a:ext cx="8818680" cy="676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Pro Maßnahme darf nur ein Antrag auf Unterstützung gestellt werden;</a:t>
            </a:r>
          </a:p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auch hier können von der Stiftung nur Besatzungsmitglieder gefördert werden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5E95F2CB-AFB4-7CE8-24A6-1C2993299F6F}"/>
              </a:ext>
            </a:extLst>
          </p:cNvPr>
          <p:cNvSpPr txBox="1">
            <a:spLocks/>
          </p:cNvSpPr>
          <p:nvPr/>
        </p:nvSpPr>
        <p:spPr>
          <a:xfrm>
            <a:off x="3000084" y="5166813"/>
            <a:ext cx="8818680" cy="6769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Mögliche förderfähige Kurse: </a:t>
            </a:r>
            <a:r>
              <a:rPr lang="de-DE" sz="1800" dirty="0" err="1">
                <a:solidFill>
                  <a:schemeClr val="bg2">
                    <a:lumMod val="50000"/>
                  </a:schemeClr>
                </a:solidFill>
              </a:rPr>
              <a:t>Sicherheitsgrundausbilldung</a:t>
            </a:r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, Rettungsbootsmann,</a:t>
            </a:r>
          </a:p>
          <a:p>
            <a:r>
              <a:rPr lang="de-DE" sz="1800" dirty="0">
                <a:solidFill>
                  <a:schemeClr val="bg2">
                    <a:lumMod val="50000"/>
                  </a:schemeClr>
                </a:solidFill>
              </a:rPr>
              <a:t>Fortschrittliche Brandbekämpfung sowie die Auffrischungskurse</a:t>
            </a:r>
          </a:p>
        </p:txBody>
      </p:sp>
      <p:cxnSp>
        <p:nvCxnSpPr>
          <p:cNvPr id="5" name="Gerade Verbindung 19">
            <a:extLst>
              <a:ext uri="{FF2B5EF4-FFF2-40B4-BE49-F238E27FC236}">
                <a16:creationId xmlns:a16="http://schemas.microsoft.com/office/drawing/2014/main" id="{D8492693-6CBB-97C3-840C-D3873FBC3279}"/>
              </a:ext>
            </a:extLst>
          </p:cNvPr>
          <p:cNvCxnSpPr>
            <a:cxnSpLocks/>
          </p:cNvCxnSpPr>
          <p:nvPr/>
        </p:nvCxnSpPr>
        <p:spPr>
          <a:xfrm flipV="1">
            <a:off x="1516859" y="1789375"/>
            <a:ext cx="1243405" cy="876534"/>
          </a:xfrm>
          <a:prstGeom prst="line">
            <a:avLst/>
          </a:prstGeom>
          <a:ln w="12700" cap="sq">
            <a:solidFill>
              <a:srgbClr val="00326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485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98" y="453836"/>
            <a:ext cx="11306175" cy="725474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cs typeface="Calibri" panose="020F0502020204030204" pitchFamily="34" charset="0"/>
              </a:rPr>
              <a:t>Fortbildungsmaßnahmen 2014 bis 2018 sowie ab 2022 bis 2025</a:t>
            </a: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0704B-CE94-48CC-AF30-84932A1262A7}" type="slidenum">
              <a:rPr lang="de-DE" sz="750" smtClean="0">
                <a:latin typeface="+mj-lt"/>
              </a:rPr>
              <a:pPr/>
              <a:t>16</a:t>
            </a:fld>
            <a:endParaRPr lang="de-DE" sz="75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B4E3CF2-6D31-83FF-1126-024BBF2B14AE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+mj-lt"/>
              </a:rPr>
              <a:t>Stiftung Schifffahrtstandort Deutschland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6276C9B-B301-82BE-2788-612431B94A63}"/>
              </a:ext>
            </a:extLst>
          </p:cNvPr>
          <p:cNvSpPr/>
          <p:nvPr/>
        </p:nvSpPr>
        <p:spPr>
          <a:xfrm>
            <a:off x="8098971" y="925044"/>
            <a:ext cx="3110135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Fortbildungsförderung wieder aufgenommen und erweitert 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ab 2022 wieder aufgenommen – mit Erweiterung um überbetriebliche Ausbildung bei SM und TOA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E66D6D7-ACB4-AF9B-B208-B2EB3AB87405}"/>
              </a:ext>
            </a:extLst>
          </p:cNvPr>
          <p:cNvSpPr/>
          <p:nvPr/>
        </p:nvSpPr>
        <p:spPr>
          <a:xfrm>
            <a:off x="8098970" y="2319694"/>
            <a:ext cx="3110135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Fortbildungsförderung attraktiv und gut nachgefragt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Deutlich erhöhte Nachfrage in 2024: Rund 20% mehr Anträge als in 2023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3D576E6-C92C-67A9-380C-C339F8B9C9E1}"/>
              </a:ext>
            </a:extLst>
          </p:cNvPr>
          <p:cNvSpPr/>
          <p:nvPr/>
        </p:nvSpPr>
        <p:spPr>
          <a:xfrm>
            <a:off x="8098970" y="3719449"/>
            <a:ext cx="3110135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  <a:cs typeface="Calibri" panose="020F0502020204030204" pitchFamily="34" charset="0"/>
              </a:rPr>
              <a:t>Angepasstes Verfahren zu berücksichtigen 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seit 2022 sind pro Fortzubildenden/Förderjahr 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cs typeface="Calibri" panose="020F0502020204030204" pitchFamily="34" charset="0"/>
              </a:rPr>
              <a:t>max. zwei Anträge einzureichen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42664D9-689A-48D9-E5B3-A8645FCBB4CE}"/>
              </a:ext>
            </a:extLst>
          </p:cNvPr>
          <p:cNvSpPr/>
          <p:nvPr/>
        </p:nvSpPr>
        <p:spPr>
          <a:xfrm>
            <a:off x="8088084" y="5114099"/>
            <a:ext cx="3110135" cy="1106754"/>
          </a:xfrm>
          <a:prstGeom prst="rect">
            <a:avLst/>
          </a:prstGeom>
          <a:noFill/>
          <a:ln w="19050">
            <a:solidFill>
              <a:srgbClr val="00326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chemeClr val="tx1"/>
                </a:solidFill>
              </a:rPr>
              <a:t>2024: Anpassung Höchstförderung an Inflationsentwicklung</a:t>
            </a:r>
          </a:p>
          <a:p>
            <a:pPr algn="ctr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</a:rPr>
              <a:t>Für 2024 wurden die maximalen Förderbeträge angehoben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2BA4ED3-2C9C-F800-8094-6365C5FC7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998813"/>
              </p:ext>
            </p:extLst>
          </p:nvPr>
        </p:nvGraphicFramePr>
        <p:xfrm>
          <a:off x="440871" y="913390"/>
          <a:ext cx="6278880" cy="209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F1D9C4F-8BDC-A51B-72BB-24E966E1B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415970"/>
              </p:ext>
            </p:extLst>
          </p:nvPr>
        </p:nvGraphicFramePr>
        <p:xfrm>
          <a:off x="529997" y="3508576"/>
          <a:ext cx="6189753" cy="285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31F7CD2-B14C-566F-81E2-D1116F46CCDC}"/>
              </a:ext>
            </a:extLst>
          </p:cNvPr>
          <p:cNvSpPr txBox="1">
            <a:spLocks/>
          </p:cNvSpPr>
          <p:nvPr/>
        </p:nvSpPr>
        <p:spPr>
          <a:xfrm>
            <a:off x="881673" y="6257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00" dirty="0"/>
              <a:t>* Noch in Bearbeitung</a:t>
            </a:r>
          </a:p>
          <a:p>
            <a:pPr algn="l"/>
            <a:r>
              <a:rPr lang="de-DE" sz="1000" dirty="0"/>
              <a:t>** Stand 28.02.2025</a:t>
            </a:r>
          </a:p>
        </p:txBody>
      </p:sp>
    </p:spTree>
    <p:extLst>
      <p:ext uri="{BB962C8B-B14F-4D97-AF65-F5344CB8AC3E}">
        <p14:creationId xmlns:p14="http://schemas.microsoft.com/office/powerpoint/2010/main" val="365418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Die Stiftung digitalisiert</a:t>
            </a:r>
            <a:br>
              <a:rPr lang="de-DE" sz="2800" dirty="0"/>
            </a:br>
            <a:r>
              <a:rPr lang="de-DE" sz="2000" dirty="0"/>
              <a:t>Digitale Antragsstellung seit 2023 durch neues Serviceportal möglich</a:t>
            </a:r>
            <a:endParaRPr lang="de-DE" sz="2800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A0AE360-FBA4-DE73-1156-CF9672E2FAC6}"/>
              </a:ext>
            </a:extLst>
          </p:cNvPr>
          <p:cNvGrpSpPr>
            <a:grpSpLocks noChangeAspect="1"/>
          </p:cNvGrpSpPr>
          <p:nvPr/>
        </p:nvGrpSpPr>
        <p:grpSpPr>
          <a:xfrm>
            <a:off x="9337" y="2052440"/>
            <a:ext cx="4510581" cy="2323149"/>
            <a:chOff x="296850" y="2489851"/>
            <a:chExt cx="4439777" cy="2237536"/>
          </a:xfrm>
        </p:grpSpPr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9BB54702-B90B-DA91-1624-C641CA5FD0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3664" y="2489851"/>
              <a:ext cx="3549695" cy="2170943"/>
            </a:xfrm>
            <a:custGeom>
              <a:avLst/>
              <a:gdLst>
                <a:gd name="T0" fmla="*/ 424 w 424"/>
                <a:gd name="T1" fmla="*/ 270 h 276"/>
                <a:gd name="T2" fmla="*/ 418 w 424"/>
                <a:gd name="T3" fmla="*/ 276 h 276"/>
                <a:gd name="T4" fmla="*/ 5 w 424"/>
                <a:gd name="T5" fmla="*/ 276 h 276"/>
                <a:gd name="T6" fmla="*/ 0 w 424"/>
                <a:gd name="T7" fmla="*/ 270 h 276"/>
                <a:gd name="T8" fmla="*/ 0 w 424"/>
                <a:gd name="T9" fmla="*/ 6 h 276"/>
                <a:gd name="T10" fmla="*/ 5 w 424"/>
                <a:gd name="T11" fmla="*/ 0 h 276"/>
                <a:gd name="T12" fmla="*/ 418 w 424"/>
                <a:gd name="T13" fmla="*/ 0 h 276"/>
                <a:gd name="T14" fmla="*/ 424 w 424"/>
                <a:gd name="T15" fmla="*/ 6 h 276"/>
                <a:gd name="T16" fmla="*/ 424 w 424"/>
                <a:gd name="T17" fmla="*/ 27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276">
                  <a:moveTo>
                    <a:pt x="424" y="270"/>
                  </a:moveTo>
                  <a:cubicBezTo>
                    <a:pt x="424" y="273"/>
                    <a:pt x="421" y="276"/>
                    <a:pt x="418" y="276"/>
                  </a:cubicBezTo>
                  <a:cubicBezTo>
                    <a:pt x="5" y="276"/>
                    <a:pt x="5" y="276"/>
                    <a:pt x="5" y="276"/>
                  </a:cubicBezTo>
                  <a:cubicBezTo>
                    <a:pt x="2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21" y="0"/>
                    <a:pt x="424" y="3"/>
                    <a:pt x="424" y="6"/>
                  </a:cubicBezTo>
                  <a:lnTo>
                    <a:pt x="424" y="2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3119FFC-D160-6A30-4FCC-7500DA239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39"/>
            <a:stretch/>
          </p:blipFill>
          <p:spPr>
            <a:xfrm>
              <a:off x="855743" y="2596064"/>
              <a:ext cx="3311230" cy="1922155"/>
            </a:xfrm>
            <a:prstGeom prst="rect">
              <a:avLst/>
            </a:prstGeom>
          </p:spPr>
        </p:pic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5ED6186-745D-85B6-FB7A-75EBB43BD17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6850" y="4620838"/>
              <a:ext cx="4439777" cy="106549"/>
            </a:xfrm>
            <a:custGeom>
              <a:avLst/>
              <a:gdLst>
                <a:gd name="T0" fmla="*/ 0 w 530"/>
                <a:gd name="T1" fmla="*/ 0 h 27"/>
                <a:gd name="T2" fmla="*/ 0 w 530"/>
                <a:gd name="T3" fmla="*/ 11 h 27"/>
                <a:gd name="T4" fmla="*/ 106 w 530"/>
                <a:gd name="T5" fmla="*/ 27 h 27"/>
                <a:gd name="T6" fmla="*/ 424 w 530"/>
                <a:gd name="T7" fmla="*/ 27 h 27"/>
                <a:gd name="T8" fmla="*/ 530 w 530"/>
                <a:gd name="T9" fmla="*/ 11 h 27"/>
                <a:gd name="T10" fmla="*/ 530 w 530"/>
                <a:gd name="T11" fmla="*/ 0 h 27"/>
                <a:gd name="T12" fmla="*/ 0 w 530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0" h="27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47" y="27"/>
                    <a:pt x="106" y="27"/>
                  </a:cubicBezTo>
                  <a:cubicBezTo>
                    <a:pt x="424" y="27"/>
                    <a:pt x="424" y="27"/>
                    <a:pt x="424" y="27"/>
                  </a:cubicBezTo>
                  <a:cubicBezTo>
                    <a:pt x="482" y="27"/>
                    <a:pt x="530" y="20"/>
                    <a:pt x="530" y="11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400" dirty="0"/>
            </a:p>
          </p:txBody>
        </p:sp>
        <p:sp>
          <p:nvSpPr>
            <p:cNvPr id="15" name="Rechteck 82">
              <a:extLst>
                <a:ext uri="{FF2B5EF4-FFF2-40B4-BE49-F238E27FC236}">
                  <a16:creationId xmlns:a16="http://schemas.microsoft.com/office/drawing/2014/main" id="{A07B4B8E-ACC2-C00D-7095-22C76018AB13}"/>
                </a:ext>
              </a:extLst>
            </p:cNvPr>
            <p:cNvSpPr/>
            <p:nvPr/>
          </p:nvSpPr>
          <p:spPr bwMode="gray">
            <a:xfrm>
              <a:off x="296850" y="4616086"/>
              <a:ext cx="4439777" cy="4018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/>
            </a:p>
          </p:txBody>
        </p:sp>
        <p:sp>
          <p:nvSpPr>
            <p:cNvPr id="8" name="Rechteck 76">
              <a:extLst>
                <a:ext uri="{FF2B5EF4-FFF2-40B4-BE49-F238E27FC236}">
                  <a16:creationId xmlns:a16="http://schemas.microsoft.com/office/drawing/2014/main" id="{9B0933DD-E3E7-3C5F-3167-8CD6A694DAF9}"/>
                </a:ext>
              </a:extLst>
            </p:cNvPr>
            <p:cNvSpPr/>
            <p:nvPr/>
          </p:nvSpPr>
          <p:spPr bwMode="gray">
            <a:xfrm>
              <a:off x="871980" y="2593857"/>
              <a:ext cx="3301465" cy="19445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 anchorCtr="0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776B334-32A0-BD7D-6110-D5CD294C5C60}"/>
              </a:ext>
            </a:extLst>
          </p:cNvPr>
          <p:cNvSpPr txBox="1"/>
          <p:nvPr/>
        </p:nvSpPr>
        <p:spPr>
          <a:xfrm>
            <a:off x="5286652" y="3077588"/>
            <a:ext cx="4718592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/>
              <a:t>Übermittlung Förderanträge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/>
              <a:t>digital an die Stiftung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A906A2-E372-D6C7-8E54-C8E5094C18CD}"/>
              </a:ext>
            </a:extLst>
          </p:cNvPr>
          <p:cNvSpPr txBox="1"/>
          <p:nvPr/>
        </p:nvSpPr>
        <p:spPr>
          <a:xfrm>
            <a:off x="5286652" y="3814930"/>
            <a:ext cx="5219981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/>
              <a:t>Erhalt Informationsschreiben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/>
              <a:t>der Stiftung in digitaler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85216-D505-46E7-7FF8-8DAC12B9F924}"/>
              </a:ext>
            </a:extLst>
          </p:cNvPr>
          <p:cNvSpPr txBox="1"/>
          <p:nvPr/>
        </p:nvSpPr>
        <p:spPr>
          <a:xfrm>
            <a:off x="5286652" y="2340246"/>
            <a:ext cx="338268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/>
              <a:t>Zugang zu persönlichem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/>
              <a:t>Raum </a:t>
            </a: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19BBF1C-2B40-3247-B8A4-44FD78440B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10910" y="2360804"/>
            <a:ext cx="482600" cy="481012"/>
          </a:xfrm>
          <a:custGeom>
            <a:avLst/>
            <a:gdLst>
              <a:gd name="T0" fmla="*/ 50 w 200"/>
              <a:gd name="T1" fmla="*/ 58 h 200"/>
              <a:gd name="T2" fmla="*/ 86 w 200"/>
              <a:gd name="T3" fmla="*/ 94 h 200"/>
              <a:gd name="T4" fmla="*/ 0 w 200"/>
              <a:gd name="T5" fmla="*/ 94 h 200"/>
              <a:gd name="T6" fmla="*/ 0 w 200"/>
              <a:gd name="T7" fmla="*/ 106 h 200"/>
              <a:gd name="T8" fmla="*/ 86 w 200"/>
              <a:gd name="T9" fmla="*/ 106 h 200"/>
              <a:gd name="T10" fmla="*/ 50 w 200"/>
              <a:gd name="T11" fmla="*/ 142 h 200"/>
              <a:gd name="T12" fmla="*/ 59 w 200"/>
              <a:gd name="T13" fmla="*/ 151 h 200"/>
              <a:gd name="T14" fmla="*/ 110 w 200"/>
              <a:gd name="T15" fmla="*/ 100 h 200"/>
              <a:gd name="T16" fmla="*/ 59 w 200"/>
              <a:gd name="T17" fmla="*/ 49 h 200"/>
              <a:gd name="T18" fmla="*/ 50 w 200"/>
              <a:gd name="T19" fmla="*/ 58 h 200"/>
              <a:gd name="T20" fmla="*/ 188 w 200"/>
              <a:gd name="T21" fmla="*/ 0 h 200"/>
              <a:gd name="T22" fmla="*/ 88 w 200"/>
              <a:gd name="T23" fmla="*/ 0 h 200"/>
              <a:gd name="T24" fmla="*/ 75 w 200"/>
              <a:gd name="T25" fmla="*/ 12 h 200"/>
              <a:gd name="T26" fmla="*/ 75 w 200"/>
              <a:gd name="T27" fmla="*/ 31 h 200"/>
              <a:gd name="T28" fmla="*/ 88 w 200"/>
              <a:gd name="T29" fmla="*/ 31 h 200"/>
              <a:gd name="T30" fmla="*/ 88 w 200"/>
              <a:gd name="T31" fmla="*/ 12 h 200"/>
              <a:gd name="T32" fmla="*/ 188 w 200"/>
              <a:gd name="T33" fmla="*/ 12 h 200"/>
              <a:gd name="T34" fmla="*/ 188 w 200"/>
              <a:gd name="T35" fmla="*/ 187 h 200"/>
              <a:gd name="T36" fmla="*/ 88 w 200"/>
              <a:gd name="T37" fmla="*/ 187 h 200"/>
              <a:gd name="T38" fmla="*/ 88 w 200"/>
              <a:gd name="T39" fmla="*/ 169 h 200"/>
              <a:gd name="T40" fmla="*/ 75 w 200"/>
              <a:gd name="T41" fmla="*/ 169 h 200"/>
              <a:gd name="T42" fmla="*/ 75 w 200"/>
              <a:gd name="T43" fmla="*/ 187 h 200"/>
              <a:gd name="T44" fmla="*/ 88 w 200"/>
              <a:gd name="T45" fmla="*/ 200 h 200"/>
              <a:gd name="T46" fmla="*/ 188 w 200"/>
              <a:gd name="T47" fmla="*/ 200 h 200"/>
              <a:gd name="T48" fmla="*/ 200 w 200"/>
              <a:gd name="T49" fmla="*/ 187 h 200"/>
              <a:gd name="T50" fmla="*/ 200 w 200"/>
              <a:gd name="T51" fmla="*/ 12 h 200"/>
              <a:gd name="T52" fmla="*/ 188 w 200"/>
              <a:gd name="T53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0" h="200">
                <a:moveTo>
                  <a:pt x="50" y="58"/>
                </a:moveTo>
                <a:cubicBezTo>
                  <a:pt x="86" y="94"/>
                  <a:pt x="86" y="94"/>
                  <a:pt x="86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59" y="49"/>
                  <a:pt x="59" y="49"/>
                  <a:pt x="59" y="49"/>
                </a:cubicBezTo>
                <a:lnTo>
                  <a:pt x="50" y="58"/>
                </a:lnTo>
                <a:close/>
                <a:moveTo>
                  <a:pt x="188" y="0"/>
                </a:moveTo>
                <a:cubicBezTo>
                  <a:pt x="88" y="0"/>
                  <a:pt x="88" y="0"/>
                  <a:pt x="88" y="0"/>
                </a:cubicBezTo>
                <a:cubicBezTo>
                  <a:pt x="81" y="0"/>
                  <a:pt x="75" y="6"/>
                  <a:pt x="75" y="12"/>
                </a:cubicBezTo>
                <a:cubicBezTo>
                  <a:pt x="75" y="31"/>
                  <a:pt x="75" y="31"/>
                  <a:pt x="75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12"/>
                  <a:pt x="88" y="12"/>
                  <a:pt x="88" y="12"/>
                </a:cubicBezTo>
                <a:cubicBezTo>
                  <a:pt x="188" y="12"/>
                  <a:pt x="188" y="12"/>
                  <a:pt x="188" y="12"/>
                </a:cubicBezTo>
                <a:cubicBezTo>
                  <a:pt x="188" y="187"/>
                  <a:pt x="188" y="187"/>
                  <a:pt x="188" y="187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75" y="169"/>
                  <a:pt x="75" y="169"/>
                  <a:pt x="75" y="169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75" y="194"/>
                  <a:pt x="81" y="200"/>
                  <a:pt x="88" y="200"/>
                </a:cubicBezTo>
                <a:cubicBezTo>
                  <a:pt x="188" y="200"/>
                  <a:pt x="188" y="200"/>
                  <a:pt x="188" y="200"/>
                </a:cubicBezTo>
                <a:cubicBezTo>
                  <a:pt x="195" y="200"/>
                  <a:pt x="200" y="194"/>
                  <a:pt x="200" y="187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0" y="6"/>
                  <a:pt x="195" y="0"/>
                  <a:pt x="18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0">
            <a:extLst>
              <a:ext uri="{FF2B5EF4-FFF2-40B4-BE49-F238E27FC236}">
                <a16:creationId xmlns:a16="http://schemas.microsoft.com/office/drawing/2014/main" id="{754A2544-6A72-2183-6F38-29BC839BAD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8680" y="3124750"/>
            <a:ext cx="271463" cy="481013"/>
          </a:xfrm>
          <a:custGeom>
            <a:avLst/>
            <a:gdLst>
              <a:gd name="T0" fmla="*/ 17 w 113"/>
              <a:gd name="T1" fmla="*/ 57 h 200"/>
              <a:gd name="T2" fmla="*/ 8 w 113"/>
              <a:gd name="T3" fmla="*/ 57 h 200"/>
              <a:gd name="T4" fmla="*/ 8 w 113"/>
              <a:gd name="T5" fmla="*/ 48 h 200"/>
              <a:gd name="T6" fmla="*/ 56 w 113"/>
              <a:gd name="T7" fmla="*/ 0 h 200"/>
              <a:gd name="T8" fmla="*/ 105 w 113"/>
              <a:gd name="T9" fmla="*/ 48 h 200"/>
              <a:gd name="T10" fmla="*/ 105 w 113"/>
              <a:gd name="T11" fmla="*/ 57 h 200"/>
              <a:gd name="T12" fmla="*/ 100 w 113"/>
              <a:gd name="T13" fmla="*/ 59 h 200"/>
              <a:gd name="T14" fmla="*/ 96 w 113"/>
              <a:gd name="T15" fmla="*/ 57 h 200"/>
              <a:gd name="T16" fmla="*/ 63 w 113"/>
              <a:gd name="T17" fmla="*/ 24 h 200"/>
              <a:gd name="T18" fmla="*/ 63 w 113"/>
              <a:gd name="T19" fmla="*/ 139 h 200"/>
              <a:gd name="T20" fmla="*/ 50 w 113"/>
              <a:gd name="T21" fmla="*/ 139 h 200"/>
              <a:gd name="T22" fmla="*/ 50 w 113"/>
              <a:gd name="T23" fmla="*/ 24 h 200"/>
              <a:gd name="T24" fmla="*/ 17 w 113"/>
              <a:gd name="T25" fmla="*/ 57 h 200"/>
              <a:gd name="T26" fmla="*/ 0 w 113"/>
              <a:gd name="T27" fmla="*/ 200 h 200"/>
              <a:gd name="T28" fmla="*/ 0 w 113"/>
              <a:gd name="T29" fmla="*/ 187 h 200"/>
              <a:gd name="T30" fmla="*/ 113 w 113"/>
              <a:gd name="T31" fmla="*/ 187 h 200"/>
              <a:gd name="T32" fmla="*/ 113 w 113"/>
              <a:gd name="T33" fmla="*/ 200 h 200"/>
              <a:gd name="T34" fmla="*/ 0 w 113"/>
              <a:gd name="T35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200">
                <a:moveTo>
                  <a:pt x="17" y="57"/>
                </a:moveTo>
                <a:cubicBezTo>
                  <a:pt x="15" y="60"/>
                  <a:pt x="11" y="60"/>
                  <a:pt x="8" y="57"/>
                </a:cubicBezTo>
                <a:cubicBezTo>
                  <a:pt x="6" y="55"/>
                  <a:pt x="6" y="51"/>
                  <a:pt x="8" y="48"/>
                </a:cubicBezTo>
                <a:cubicBezTo>
                  <a:pt x="56" y="0"/>
                  <a:pt x="56" y="0"/>
                  <a:pt x="56" y="0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7" y="51"/>
                  <a:pt x="107" y="55"/>
                  <a:pt x="105" y="57"/>
                </a:cubicBezTo>
                <a:cubicBezTo>
                  <a:pt x="103" y="58"/>
                  <a:pt x="102" y="59"/>
                  <a:pt x="100" y="59"/>
                </a:cubicBezTo>
                <a:cubicBezTo>
                  <a:pt x="99" y="59"/>
                  <a:pt x="97" y="58"/>
                  <a:pt x="96" y="57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50" y="139"/>
                  <a:pt x="50" y="139"/>
                  <a:pt x="50" y="139"/>
                </a:cubicBezTo>
                <a:cubicBezTo>
                  <a:pt x="50" y="24"/>
                  <a:pt x="50" y="24"/>
                  <a:pt x="50" y="24"/>
                </a:cubicBezTo>
                <a:lnTo>
                  <a:pt x="17" y="57"/>
                </a:lnTo>
                <a:close/>
                <a:moveTo>
                  <a:pt x="0" y="200"/>
                </a:moveTo>
                <a:cubicBezTo>
                  <a:pt x="0" y="187"/>
                  <a:pt x="0" y="187"/>
                  <a:pt x="0" y="187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13" y="200"/>
                  <a:pt x="113" y="200"/>
                  <a:pt x="113" y="200"/>
                </a:cubicBezTo>
                <a:lnTo>
                  <a:pt x="0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E16CB36-618C-CEB8-CEBA-8122267E7D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13111" y="3851474"/>
            <a:ext cx="482600" cy="481012"/>
          </a:xfrm>
          <a:custGeom>
            <a:avLst/>
            <a:gdLst>
              <a:gd name="T0" fmla="*/ 100 w 200"/>
              <a:gd name="T1" fmla="*/ 200 h 200"/>
              <a:gd name="T2" fmla="*/ 200 w 200"/>
              <a:gd name="T3" fmla="*/ 100 h 200"/>
              <a:gd name="T4" fmla="*/ 100 w 200"/>
              <a:gd name="T5" fmla="*/ 0 h 200"/>
              <a:gd name="T6" fmla="*/ 0 w 200"/>
              <a:gd name="T7" fmla="*/ 100 h 200"/>
              <a:gd name="T8" fmla="*/ 100 w 200"/>
              <a:gd name="T9" fmla="*/ 200 h 200"/>
              <a:gd name="T10" fmla="*/ 100 w 200"/>
              <a:gd name="T11" fmla="*/ 13 h 200"/>
              <a:gd name="T12" fmla="*/ 188 w 200"/>
              <a:gd name="T13" fmla="*/ 100 h 200"/>
              <a:gd name="T14" fmla="*/ 100 w 200"/>
              <a:gd name="T15" fmla="*/ 188 h 200"/>
              <a:gd name="T16" fmla="*/ 13 w 200"/>
              <a:gd name="T17" fmla="*/ 100 h 200"/>
              <a:gd name="T18" fmla="*/ 100 w 200"/>
              <a:gd name="T19" fmla="*/ 13 h 200"/>
              <a:gd name="T20" fmla="*/ 94 w 200"/>
              <a:gd name="T21" fmla="*/ 149 h 200"/>
              <a:gd name="T22" fmla="*/ 106 w 200"/>
              <a:gd name="T23" fmla="*/ 149 h 200"/>
              <a:gd name="T24" fmla="*/ 106 w 200"/>
              <a:gd name="T25" fmla="*/ 89 h 200"/>
              <a:gd name="T26" fmla="*/ 94 w 200"/>
              <a:gd name="T27" fmla="*/ 89 h 200"/>
              <a:gd name="T28" fmla="*/ 94 w 200"/>
              <a:gd name="T29" fmla="*/ 149 h 200"/>
              <a:gd name="T30" fmla="*/ 100 w 200"/>
              <a:gd name="T31" fmla="*/ 67 h 200"/>
              <a:gd name="T32" fmla="*/ 110 w 200"/>
              <a:gd name="T33" fmla="*/ 58 h 200"/>
              <a:gd name="T34" fmla="*/ 100 w 200"/>
              <a:gd name="T35" fmla="*/ 49 h 200"/>
              <a:gd name="T36" fmla="*/ 91 w 200"/>
              <a:gd name="T37" fmla="*/ 58 h 200"/>
              <a:gd name="T38" fmla="*/ 100 w 200"/>
              <a:gd name="T39" fmla="*/ 6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" h="200">
                <a:moveTo>
                  <a:pt x="100" y="200"/>
                </a:moveTo>
                <a:cubicBezTo>
                  <a:pt x="155" y="200"/>
                  <a:pt x="200" y="156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6"/>
                  <a:pt x="45" y="200"/>
                  <a:pt x="100" y="200"/>
                </a:cubicBezTo>
                <a:close/>
                <a:moveTo>
                  <a:pt x="100" y="13"/>
                </a:moveTo>
                <a:cubicBezTo>
                  <a:pt x="148" y="13"/>
                  <a:pt x="188" y="52"/>
                  <a:pt x="188" y="100"/>
                </a:cubicBezTo>
                <a:cubicBezTo>
                  <a:pt x="188" y="149"/>
                  <a:pt x="148" y="188"/>
                  <a:pt x="100" y="188"/>
                </a:cubicBezTo>
                <a:cubicBezTo>
                  <a:pt x="52" y="188"/>
                  <a:pt x="13" y="149"/>
                  <a:pt x="13" y="100"/>
                </a:cubicBezTo>
                <a:cubicBezTo>
                  <a:pt x="13" y="52"/>
                  <a:pt x="52" y="13"/>
                  <a:pt x="100" y="13"/>
                </a:cubicBezTo>
                <a:close/>
                <a:moveTo>
                  <a:pt x="94" y="149"/>
                </a:moveTo>
                <a:cubicBezTo>
                  <a:pt x="106" y="149"/>
                  <a:pt x="106" y="149"/>
                  <a:pt x="106" y="14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94" y="89"/>
                  <a:pt x="94" y="89"/>
                  <a:pt x="94" y="89"/>
                </a:cubicBezTo>
                <a:lnTo>
                  <a:pt x="94" y="149"/>
                </a:lnTo>
                <a:close/>
                <a:moveTo>
                  <a:pt x="100" y="67"/>
                </a:moveTo>
                <a:cubicBezTo>
                  <a:pt x="105" y="67"/>
                  <a:pt x="110" y="63"/>
                  <a:pt x="110" y="58"/>
                </a:cubicBezTo>
                <a:cubicBezTo>
                  <a:pt x="110" y="53"/>
                  <a:pt x="105" y="49"/>
                  <a:pt x="100" y="49"/>
                </a:cubicBezTo>
                <a:cubicBezTo>
                  <a:pt x="95" y="49"/>
                  <a:pt x="91" y="53"/>
                  <a:pt x="91" y="58"/>
                </a:cubicBezTo>
                <a:cubicBezTo>
                  <a:pt x="91" y="63"/>
                  <a:pt x="95" y="67"/>
                  <a:pt x="100" y="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8C97CF-F682-ABDE-69FE-23CD07D3121B}"/>
              </a:ext>
            </a:extLst>
          </p:cNvPr>
          <p:cNvSpPr/>
          <p:nvPr/>
        </p:nvSpPr>
        <p:spPr>
          <a:xfrm>
            <a:off x="8604500" y="2360804"/>
            <a:ext cx="3584139" cy="20235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16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B160F9-9E79-3708-6165-4073805FEE18}"/>
              </a:ext>
            </a:extLst>
          </p:cNvPr>
          <p:cNvSpPr txBox="1"/>
          <p:nvPr/>
        </p:nvSpPr>
        <p:spPr>
          <a:xfrm>
            <a:off x="9085862" y="2616874"/>
            <a:ext cx="3096801" cy="15388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>
                <a:solidFill>
                  <a:schemeClr val="bg1"/>
                </a:solidFill>
              </a:rPr>
              <a:t>Einsparung von Papier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>
                <a:solidFill>
                  <a:schemeClr val="bg1"/>
                </a:solidFill>
              </a:rPr>
              <a:t>und Postwegen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de-DE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>
                <a:solidFill>
                  <a:schemeClr val="bg1"/>
                </a:solidFill>
              </a:rPr>
              <a:t>Flexibilisierung &amp; Modernisierung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>
                <a:solidFill>
                  <a:schemeClr val="bg1"/>
                </a:solidFill>
              </a:rPr>
              <a:t>der Antragstellung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F622E23-1789-CC1B-BD9E-14F8281EB63D}"/>
              </a:ext>
            </a:extLst>
          </p:cNvPr>
          <p:cNvSpPr>
            <a:spLocks noChangeAspect="1"/>
          </p:cNvSpPr>
          <p:nvPr/>
        </p:nvSpPr>
        <p:spPr bwMode="auto">
          <a:xfrm>
            <a:off x="8762663" y="2777422"/>
            <a:ext cx="182922" cy="335911"/>
          </a:xfrm>
          <a:custGeom>
            <a:avLst/>
            <a:gdLst>
              <a:gd name="T0" fmla="*/ 2 w 109"/>
              <a:gd name="T1" fmla="*/ 2 h 200"/>
              <a:gd name="T2" fmla="*/ 11 w 109"/>
              <a:gd name="T3" fmla="*/ 2 h 200"/>
              <a:gd name="T4" fmla="*/ 109 w 109"/>
              <a:gd name="T5" fmla="*/ 100 h 200"/>
              <a:gd name="T6" fmla="*/ 11 w 109"/>
              <a:gd name="T7" fmla="*/ 199 h 200"/>
              <a:gd name="T8" fmla="*/ 7 w 109"/>
              <a:gd name="T9" fmla="*/ 200 h 200"/>
              <a:gd name="T10" fmla="*/ 2 w 109"/>
              <a:gd name="T11" fmla="*/ 199 h 200"/>
              <a:gd name="T12" fmla="*/ 2 w 109"/>
              <a:gd name="T13" fmla="*/ 190 h 200"/>
              <a:gd name="T14" fmla="*/ 91 w 109"/>
              <a:gd name="T15" fmla="*/ 100 h 200"/>
              <a:gd name="T16" fmla="*/ 2 w 109"/>
              <a:gd name="T17" fmla="*/ 11 h 200"/>
              <a:gd name="T18" fmla="*/ 2 w 109"/>
              <a:gd name="T19" fmla="*/ 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200">
                <a:moveTo>
                  <a:pt x="2" y="2"/>
                </a:moveTo>
                <a:cubicBezTo>
                  <a:pt x="5" y="0"/>
                  <a:pt x="9" y="0"/>
                  <a:pt x="11" y="2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1" y="199"/>
                  <a:pt x="11" y="199"/>
                  <a:pt x="11" y="199"/>
                </a:cubicBezTo>
                <a:cubicBezTo>
                  <a:pt x="10" y="200"/>
                  <a:pt x="8" y="200"/>
                  <a:pt x="7" y="200"/>
                </a:cubicBezTo>
                <a:cubicBezTo>
                  <a:pt x="5" y="200"/>
                  <a:pt x="3" y="200"/>
                  <a:pt x="2" y="199"/>
                </a:cubicBezTo>
                <a:cubicBezTo>
                  <a:pt x="0" y="196"/>
                  <a:pt x="0" y="192"/>
                  <a:pt x="2" y="190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B748A783-8FDF-1802-C924-A19BB112C52D}"/>
              </a:ext>
            </a:extLst>
          </p:cNvPr>
          <p:cNvSpPr>
            <a:spLocks noChangeAspect="1"/>
          </p:cNvSpPr>
          <p:nvPr/>
        </p:nvSpPr>
        <p:spPr bwMode="auto">
          <a:xfrm>
            <a:off x="8762663" y="3679199"/>
            <a:ext cx="182922" cy="335911"/>
          </a:xfrm>
          <a:custGeom>
            <a:avLst/>
            <a:gdLst>
              <a:gd name="T0" fmla="*/ 2 w 109"/>
              <a:gd name="T1" fmla="*/ 2 h 200"/>
              <a:gd name="T2" fmla="*/ 11 w 109"/>
              <a:gd name="T3" fmla="*/ 2 h 200"/>
              <a:gd name="T4" fmla="*/ 109 w 109"/>
              <a:gd name="T5" fmla="*/ 100 h 200"/>
              <a:gd name="T6" fmla="*/ 11 w 109"/>
              <a:gd name="T7" fmla="*/ 199 h 200"/>
              <a:gd name="T8" fmla="*/ 7 w 109"/>
              <a:gd name="T9" fmla="*/ 200 h 200"/>
              <a:gd name="T10" fmla="*/ 2 w 109"/>
              <a:gd name="T11" fmla="*/ 199 h 200"/>
              <a:gd name="T12" fmla="*/ 2 w 109"/>
              <a:gd name="T13" fmla="*/ 190 h 200"/>
              <a:gd name="T14" fmla="*/ 91 w 109"/>
              <a:gd name="T15" fmla="*/ 100 h 200"/>
              <a:gd name="T16" fmla="*/ 2 w 109"/>
              <a:gd name="T17" fmla="*/ 11 h 200"/>
              <a:gd name="T18" fmla="*/ 2 w 109"/>
              <a:gd name="T19" fmla="*/ 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200">
                <a:moveTo>
                  <a:pt x="2" y="2"/>
                </a:moveTo>
                <a:cubicBezTo>
                  <a:pt x="5" y="0"/>
                  <a:pt x="9" y="0"/>
                  <a:pt x="11" y="2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1" y="199"/>
                  <a:pt x="11" y="199"/>
                  <a:pt x="11" y="199"/>
                </a:cubicBezTo>
                <a:cubicBezTo>
                  <a:pt x="10" y="200"/>
                  <a:pt x="8" y="200"/>
                  <a:pt x="7" y="200"/>
                </a:cubicBezTo>
                <a:cubicBezTo>
                  <a:pt x="5" y="200"/>
                  <a:pt x="3" y="200"/>
                  <a:pt x="2" y="199"/>
                </a:cubicBezTo>
                <a:cubicBezTo>
                  <a:pt x="0" y="196"/>
                  <a:pt x="0" y="192"/>
                  <a:pt x="2" y="190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0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10733B8-13E7-0B3B-6FE7-FB9136AE13F0}"/>
              </a:ext>
            </a:extLst>
          </p:cNvPr>
          <p:cNvSpPr/>
          <p:nvPr/>
        </p:nvSpPr>
        <p:spPr>
          <a:xfrm>
            <a:off x="0" y="3184634"/>
            <a:ext cx="12192001" cy="3673366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>
                <a:solidFill>
                  <a:schemeClr val="bg1"/>
                </a:solidFill>
              </a:rPr>
              <a:pPr/>
              <a:t>18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D37571-0B5A-752C-6A38-129464BEF9F3}"/>
              </a:ext>
            </a:extLst>
          </p:cNvPr>
          <p:cNvSpPr txBox="1">
            <a:spLocks/>
          </p:cNvSpPr>
          <p:nvPr/>
        </p:nvSpPr>
        <p:spPr>
          <a:xfrm>
            <a:off x="442913" y="1704647"/>
            <a:ext cx="11306175" cy="502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b="1" dirty="0">
                <a:latin typeface="+mn-lt"/>
                <a:cs typeface="Calibri" panose="020F0502020204030204" pitchFamily="34" charset="0"/>
              </a:rPr>
              <a:t>Zeit für Ihre Fragen.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0B37A6-4F0B-7777-98F7-2C84C5F1242A}"/>
              </a:ext>
            </a:extLst>
          </p:cNvPr>
          <p:cNvSpPr/>
          <p:nvPr/>
        </p:nvSpPr>
        <p:spPr>
          <a:xfrm>
            <a:off x="3047999" y="4605431"/>
            <a:ext cx="6096000" cy="6601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1400" dirty="0">
                <a:solidFill>
                  <a:schemeClr val="bg1"/>
                </a:solidFill>
                <a:cs typeface="Calibri" panose="020F0502020204030204" pitchFamily="34" charset="0"/>
              </a:rPr>
              <a:t>Weitere Informationen, Antragsformulare etc. unter:</a:t>
            </a:r>
            <a:endParaRPr lang="de-DE" sz="20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endParaRPr lang="de-DE" sz="9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b="1" dirty="0">
                <a:solidFill>
                  <a:schemeClr val="bg1"/>
                </a:solidFill>
                <a:cs typeface="Calibri" panose="020F0502020204030204" pitchFamily="34" charset="0"/>
              </a:rPr>
              <a:t>www.stiftung-schifffahrtsstandort.de</a:t>
            </a:r>
          </a:p>
        </p:txBody>
      </p:sp>
      <p:grpSp>
        <p:nvGrpSpPr>
          <p:cNvPr id="12" name="Group 44">
            <a:extLst>
              <a:ext uri="{FF2B5EF4-FFF2-40B4-BE49-F238E27FC236}">
                <a16:creationId xmlns:a16="http://schemas.microsoft.com/office/drawing/2014/main" id="{55F04D81-7643-9459-83C8-2F31946E4D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84132" y="1612827"/>
            <a:ext cx="591259" cy="697344"/>
            <a:chOff x="1349" y="0"/>
            <a:chExt cx="5657" cy="6672"/>
          </a:xfrm>
          <a:solidFill>
            <a:schemeClr val="tx2"/>
          </a:solidFill>
        </p:grpSpPr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0347B9E9-3B1C-5B01-4C9C-272CCB7CC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" y="0"/>
              <a:ext cx="5657" cy="6672"/>
            </a:xfrm>
            <a:custGeom>
              <a:avLst/>
              <a:gdLst>
                <a:gd name="T0" fmla="*/ 0 w 5657"/>
                <a:gd name="T1" fmla="*/ 0 h 6672"/>
                <a:gd name="T2" fmla="*/ 0 w 5657"/>
                <a:gd name="T3" fmla="*/ 5658 h 6672"/>
                <a:gd name="T4" fmla="*/ 776 w 5657"/>
                <a:gd name="T5" fmla="*/ 5658 h 6672"/>
                <a:gd name="T6" fmla="*/ 776 w 5657"/>
                <a:gd name="T7" fmla="*/ 6672 h 6672"/>
                <a:gd name="T8" fmla="*/ 1789 w 5657"/>
                <a:gd name="T9" fmla="*/ 5658 h 6672"/>
                <a:gd name="T10" fmla="*/ 2053 w 5657"/>
                <a:gd name="T11" fmla="*/ 5658 h 6672"/>
                <a:gd name="T12" fmla="*/ 2053 w 5657"/>
                <a:gd name="T13" fmla="*/ 5416 h 6672"/>
                <a:gd name="T14" fmla="*/ 1689 w 5657"/>
                <a:gd name="T15" fmla="*/ 5416 h 6672"/>
                <a:gd name="T16" fmla="*/ 1015 w 5657"/>
                <a:gd name="T17" fmla="*/ 6090 h 6672"/>
                <a:gd name="T18" fmla="*/ 1015 w 5657"/>
                <a:gd name="T19" fmla="*/ 5416 h 6672"/>
                <a:gd name="T20" fmla="*/ 242 w 5657"/>
                <a:gd name="T21" fmla="*/ 5416 h 6672"/>
                <a:gd name="T22" fmla="*/ 242 w 5657"/>
                <a:gd name="T23" fmla="*/ 242 h 6672"/>
                <a:gd name="T24" fmla="*/ 5415 w 5657"/>
                <a:gd name="T25" fmla="*/ 242 h 6672"/>
                <a:gd name="T26" fmla="*/ 5415 w 5657"/>
                <a:gd name="T27" fmla="*/ 1811 h 6672"/>
                <a:gd name="T28" fmla="*/ 5657 w 5657"/>
                <a:gd name="T29" fmla="*/ 1811 h 6672"/>
                <a:gd name="T30" fmla="*/ 5657 w 5657"/>
                <a:gd name="T31" fmla="*/ 0 h 6672"/>
                <a:gd name="T32" fmla="*/ 0 w 5657"/>
                <a:gd name="T33" fmla="*/ 0 h 6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57" h="6672">
                  <a:moveTo>
                    <a:pt x="0" y="0"/>
                  </a:moveTo>
                  <a:lnTo>
                    <a:pt x="0" y="5658"/>
                  </a:lnTo>
                  <a:lnTo>
                    <a:pt x="776" y="5658"/>
                  </a:lnTo>
                  <a:lnTo>
                    <a:pt x="776" y="6672"/>
                  </a:lnTo>
                  <a:lnTo>
                    <a:pt x="1789" y="5658"/>
                  </a:lnTo>
                  <a:lnTo>
                    <a:pt x="2053" y="5658"/>
                  </a:lnTo>
                  <a:lnTo>
                    <a:pt x="2053" y="5416"/>
                  </a:lnTo>
                  <a:lnTo>
                    <a:pt x="1689" y="5416"/>
                  </a:lnTo>
                  <a:lnTo>
                    <a:pt x="1015" y="6090"/>
                  </a:lnTo>
                  <a:lnTo>
                    <a:pt x="1015" y="5416"/>
                  </a:lnTo>
                  <a:lnTo>
                    <a:pt x="242" y="5416"/>
                  </a:lnTo>
                  <a:lnTo>
                    <a:pt x="242" y="242"/>
                  </a:lnTo>
                  <a:lnTo>
                    <a:pt x="5415" y="242"/>
                  </a:lnTo>
                  <a:lnTo>
                    <a:pt x="5415" y="1811"/>
                  </a:lnTo>
                  <a:lnTo>
                    <a:pt x="5657" y="1811"/>
                  </a:lnTo>
                  <a:lnTo>
                    <a:pt x="56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9EF82429-93BF-E834-FB3E-04E1400B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1184"/>
              <a:ext cx="3541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5" name="Rectangle 47">
              <a:extLst>
                <a:ext uri="{FF2B5EF4-FFF2-40B4-BE49-F238E27FC236}">
                  <a16:creationId xmlns:a16="http://schemas.microsoft.com/office/drawing/2014/main" id="{4C43B911-5B7E-392B-AFAC-49C686BFA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2201"/>
              <a:ext cx="1004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id="{2A635FD4-A7AB-8C26-70EB-E34AA1279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3219"/>
              <a:ext cx="1004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51E81C93-7188-E888-BB81-7347FB2CE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4237"/>
              <a:ext cx="1004" cy="2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" name="Rectangle 50">
              <a:extLst>
                <a:ext uri="{FF2B5EF4-FFF2-40B4-BE49-F238E27FC236}">
                  <a16:creationId xmlns:a16="http://schemas.microsoft.com/office/drawing/2014/main" id="{48A655ED-4FF0-E743-B05B-2A80CDA21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3219"/>
              <a:ext cx="1297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0" name="Rectangle 51">
              <a:extLst>
                <a:ext uri="{FF2B5EF4-FFF2-40B4-BE49-F238E27FC236}">
                  <a16:creationId xmlns:a16="http://schemas.microsoft.com/office/drawing/2014/main" id="{1B8F8C0A-D7CF-4BBD-4E71-B417EDE81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4237"/>
              <a:ext cx="1297" cy="2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2FF4C261-3FCE-1673-76FD-F5904B21D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2205"/>
              <a:ext cx="3058" cy="4467"/>
            </a:xfrm>
            <a:custGeom>
              <a:avLst/>
              <a:gdLst>
                <a:gd name="T0" fmla="*/ 0 w 3058"/>
                <a:gd name="T1" fmla="*/ 3453 h 4467"/>
                <a:gd name="T2" fmla="*/ 1309 w 3058"/>
                <a:gd name="T3" fmla="*/ 3453 h 4467"/>
                <a:gd name="T4" fmla="*/ 2324 w 3058"/>
                <a:gd name="T5" fmla="*/ 4467 h 4467"/>
                <a:gd name="T6" fmla="*/ 2324 w 3058"/>
                <a:gd name="T7" fmla="*/ 3453 h 4467"/>
                <a:gd name="T8" fmla="*/ 3058 w 3058"/>
                <a:gd name="T9" fmla="*/ 3453 h 4467"/>
                <a:gd name="T10" fmla="*/ 3058 w 3058"/>
                <a:gd name="T11" fmla="*/ 0 h 4467"/>
                <a:gd name="T12" fmla="*/ 0 w 3058"/>
                <a:gd name="T13" fmla="*/ 0 h 4467"/>
                <a:gd name="T14" fmla="*/ 0 w 3058"/>
                <a:gd name="T15" fmla="*/ 3453 h 4467"/>
                <a:gd name="T16" fmla="*/ 239 w 3058"/>
                <a:gd name="T17" fmla="*/ 240 h 4467"/>
                <a:gd name="T18" fmla="*/ 2816 w 3058"/>
                <a:gd name="T19" fmla="*/ 240 h 4467"/>
                <a:gd name="T20" fmla="*/ 2816 w 3058"/>
                <a:gd name="T21" fmla="*/ 3211 h 4467"/>
                <a:gd name="T22" fmla="*/ 2083 w 3058"/>
                <a:gd name="T23" fmla="*/ 3211 h 4467"/>
                <a:gd name="T24" fmla="*/ 2083 w 3058"/>
                <a:gd name="T25" fmla="*/ 3885 h 4467"/>
                <a:gd name="T26" fmla="*/ 1409 w 3058"/>
                <a:gd name="T27" fmla="*/ 3211 h 4467"/>
                <a:gd name="T28" fmla="*/ 239 w 3058"/>
                <a:gd name="T29" fmla="*/ 3211 h 4467"/>
                <a:gd name="T30" fmla="*/ 239 w 3058"/>
                <a:gd name="T31" fmla="*/ 240 h 4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58" h="4467">
                  <a:moveTo>
                    <a:pt x="0" y="3453"/>
                  </a:moveTo>
                  <a:lnTo>
                    <a:pt x="1309" y="3453"/>
                  </a:lnTo>
                  <a:lnTo>
                    <a:pt x="2324" y="4467"/>
                  </a:lnTo>
                  <a:lnTo>
                    <a:pt x="2324" y="3453"/>
                  </a:lnTo>
                  <a:lnTo>
                    <a:pt x="3058" y="3453"/>
                  </a:lnTo>
                  <a:lnTo>
                    <a:pt x="3058" y="0"/>
                  </a:lnTo>
                  <a:lnTo>
                    <a:pt x="0" y="0"/>
                  </a:lnTo>
                  <a:lnTo>
                    <a:pt x="0" y="3453"/>
                  </a:lnTo>
                  <a:close/>
                  <a:moveTo>
                    <a:pt x="239" y="240"/>
                  </a:moveTo>
                  <a:lnTo>
                    <a:pt x="2816" y="240"/>
                  </a:lnTo>
                  <a:lnTo>
                    <a:pt x="2816" y="3211"/>
                  </a:lnTo>
                  <a:lnTo>
                    <a:pt x="2083" y="3211"/>
                  </a:lnTo>
                  <a:lnTo>
                    <a:pt x="2083" y="3885"/>
                  </a:lnTo>
                  <a:lnTo>
                    <a:pt x="1409" y="3211"/>
                  </a:lnTo>
                  <a:lnTo>
                    <a:pt x="239" y="3211"/>
                  </a:lnTo>
                  <a:lnTo>
                    <a:pt x="239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386912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4.jpeg">
            <a:extLst>
              <a:ext uri="{FF2B5EF4-FFF2-40B4-BE49-F238E27FC236}">
                <a16:creationId xmlns:a16="http://schemas.microsoft.com/office/drawing/2014/main" id="{80354D9C-06BB-0359-C76F-EC0E356BB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7" b="18630"/>
          <a:stretch/>
        </p:blipFill>
        <p:spPr>
          <a:xfrm>
            <a:off x="5645789" y="2103438"/>
            <a:ext cx="3296761" cy="406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48B94D-D2E5-777D-E464-2061D437A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550" y="3201352"/>
            <a:ext cx="2829775" cy="2024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Die Stiftung Schifffahrtsstandort Deutschland </a:t>
            </a:r>
            <a:br>
              <a:rPr lang="de-DE" sz="2800" dirty="0"/>
            </a:br>
            <a:r>
              <a:rPr lang="de-DE" sz="2800" dirty="0"/>
              <a:t>fördert die nautische und technische Ausbildung, </a:t>
            </a:r>
            <a:br>
              <a:rPr lang="de-DE" sz="2800" dirty="0"/>
            </a:br>
            <a:r>
              <a:rPr lang="de-DE" sz="2800" dirty="0"/>
              <a:t>Qualifizierung und Fortbildung von Besatzungsmitgliedern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1">
            <a:extLst>
              <a:ext uri="{FF2B5EF4-FFF2-40B4-BE49-F238E27FC236}">
                <a16:creationId xmlns:a16="http://schemas.microsoft.com/office/drawing/2014/main" id="{AE354728-48EC-E293-B2E5-B327B1B7861F}"/>
              </a:ext>
            </a:extLst>
          </p:cNvPr>
          <p:cNvSpPr/>
          <p:nvPr/>
        </p:nvSpPr>
        <p:spPr bwMode="ltGray">
          <a:xfrm>
            <a:off x="443917" y="2103438"/>
            <a:ext cx="5213492" cy="1189531"/>
          </a:xfrm>
          <a:prstGeom prst="rect">
            <a:avLst/>
          </a:prstGeom>
          <a:solidFill>
            <a:srgbClr val="00206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96919" rtlCol="0" anchor="t" anchorCtr="0"/>
          <a:lstStyle/>
          <a:p>
            <a:r>
              <a:rPr lang="de-DE" sz="4400" b="1" dirty="0">
                <a:solidFill>
                  <a:srgbClr val="FFFFFF"/>
                </a:solidFill>
              </a:rPr>
              <a:t>&gt; 170 Mio. € </a:t>
            </a:r>
          </a:p>
          <a:p>
            <a:r>
              <a:rPr lang="de-DE" sz="1600" dirty="0">
                <a:solidFill>
                  <a:srgbClr val="FFFFFF"/>
                </a:solidFill>
              </a:rPr>
              <a:t>an ausgezahlter Förderung seit 2013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BE2EEE4-EAB3-774B-8724-57FB23DC8E11}"/>
              </a:ext>
            </a:extLst>
          </p:cNvPr>
          <p:cNvSpPr/>
          <p:nvPr/>
        </p:nvSpPr>
        <p:spPr bwMode="ltGray">
          <a:xfrm>
            <a:off x="8942550" y="4989674"/>
            <a:ext cx="2830281" cy="1181763"/>
          </a:xfrm>
          <a:prstGeom prst="rect">
            <a:avLst/>
          </a:prstGeom>
          <a:solidFill>
            <a:srgbClr val="003DA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ctr" anchorCtr="0"/>
          <a:lstStyle/>
          <a:p>
            <a:pPr algn="r"/>
            <a:r>
              <a:rPr lang="de-DE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Ø </a:t>
            </a:r>
            <a:r>
              <a:rPr lang="de-DE" sz="4000" b="1" dirty="0">
                <a:solidFill>
                  <a:schemeClr val="bg1"/>
                </a:solidFill>
              </a:rPr>
              <a:t>1.100 </a:t>
            </a:r>
          </a:p>
          <a:p>
            <a:pPr algn="r"/>
            <a:r>
              <a:rPr lang="de-DE" sz="1600" dirty="0">
                <a:solidFill>
                  <a:schemeClr val="bg1"/>
                </a:solidFill>
              </a:rPr>
              <a:t>geförderte Besatzungsmitglieder jährlich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563A8D69-C51D-F0EB-D76C-66266EFDAD58}"/>
              </a:ext>
            </a:extLst>
          </p:cNvPr>
          <p:cNvSpPr/>
          <p:nvPr/>
        </p:nvSpPr>
        <p:spPr bwMode="ltGray">
          <a:xfrm>
            <a:off x="8421123" y="2103438"/>
            <a:ext cx="3351708" cy="1121124"/>
          </a:xfrm>
          <a:prstGeom prst="rect">
            <a:avLst/>
          </a:prstGeom>
          <a:solidFill>
            <a:srgbClr val="7D7D7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DE" sz="4400" b="1" dirty="0">
                <a:solidFill>
                  <a:srgbClr val="FFFFFF"/>
                </a:solidFill>
              </a:rPr>
              <a:t>&gt; 41.500</a:t>
            </a:r>
            <a:endParaRPr lang="de-DE" sz="1600" dirty="0">
              <a:solidFill>
                <a:srgbClr val="FFFFFF"/>
              </a:solidFill>
            </a:endParaRPr>
          </a:p>
          <a:p>
            <a:pPr algn="r"/>
            <a:r>
              <a:rPr lang="de-DE" sz="1600" dirty="0">
                <a:solidFill>
                  <a:srgbClr val="FFFFFF"/>
                </a:solidFill>
              </a:rPr>
              <a:t>bewilligte Förderanträge seit 2013</a:t>
            </a:r>
            <a:endParaRPr lang="de-DE" sz="2000" dirty="0">
              <a:solidFill>
                <a:srgbClr val="FFFFFF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A20364-9564-2F2F-69EB-CD4A9C15FE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3"/>
          <a:stretch/>
        </p:blipFill>
        <p:spPr>
          <a:xfrm>
            <a:off x="443918" y="3292970"/>
            <a:ext cx="3015834" cy="28784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A94E38A-74CE-6EBF-3634-13B2E62041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12" b="6812"/>
          <a:stretch/>
        </p:blipFill>
        <p:spPr>
          <a:xfrm>
            <a:off x="3459752" y="3292970"/>
            <a:ext cx="2197657" cy="28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3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Überblick Stiftung Schifffahrtstandort Deutschland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39327280-2F12-2B63-FF35-98D506FA7526}"/>
              </a:ext>
            </a:extLst>
          </p:cNvPr>
          <p:cNvSpPr txBox="1">
            <a:spLocks/>
          </p:cNvSpPr>
          <p:nvPr/>
        </p:nvSpPr>
        <p:spPr bwMode="gray">
          <a:xfrm>
            <a:off x="442913" y="1462734"/>
            <a:ext cx="7418387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864000" tIns="252000" rIns="252000" bIns="25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"/>
                <a:cs typeface=""/>
              </a:rPr>
              <a:t>Stiftung Schifffahrtsstandort Deutschland </a:t>
            </a:r>
            <a:r>
              <a:rPr kumimoji="0" lang="de-DE" sz="120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"/>
                <a:cs typeface=""/>
              </a:rPr>
              <a:t>wurde vom VDR im Jahr 2012  </a:t>
            </a:r>
            <a:br>
              <a:rPr kumimoji="0" lang="de-DE" sz="120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"/>
                <a:cs typeface=""/>
              </a:rPr>
            </a:br>
            <a:r>
              <a:rPr kumimoji="0" lang="de-DE" sz="120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"/>
                <a:cs typeface=""/>
              </a:rPr>
              <a:t>gegründet; am 5. Dezember 2012 als rechtsfähige Stiftung des   </a:t>
            </a:r>
            <a:br>
              <a:rPr kumimoji="0" lang="de-DE" sz="120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"/>
                <a:cs typeface=""/>
              </a:rPr>
            </a:br>
            <a:r>
              <a:rPr kumimoji="0" lang="de-DE" sz="1200" i="0" u="none" strike="noStrike" kern="1200" cap="none" spc="0" normalizeH="0" baseline="0" noProof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"/>
                <a:cs typeface=""/>
              </a:rPr>
              <a:t>bürgerlichen Rechts anerkannt; Finanzamt hat Gemeinnützigkeit anerkannt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3B42117C-D80E-3CD4-EF4C-A547AB605B29}"/>
              </a:ext>
            </a:extLst>
          </p:cNvPr>
          <p:cNvSpPr txBox="1">
            <a:spLocks/>
          </p:cNvSpPr>
          <p:nvPr/>
        </p:nvSpPr>
        <p:spPr bwMode="gray">
          <a:xfrm>
            <a:off x="442913" y="3041662"/>
            <a:ext cx="7418387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864000" tIns="252000" rIns="252000" bIns="25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200" b="1" noProof="1">
                <a:solidFill>
                  <a:schemeClr val="tx2"/>
                </a:solidFill>
              </a:rPr>
              <a:t>VDR: </a:t>
            </a:r>
            <a:r>
              <a:rPr lang="de-DE" sz="1200" noProof="1">
                <a:solidFill>
                  <a:schemeClr val="tx2"/>
                </a:solidFill>
              </a:rPr>
              <a:t>Gründungsstifter; Zustifter: ver.di, VDKS</a:t>
            </a:r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A53C2939-3D40-32FB-7CDD-436FEF0CC090}"/>
              </a:ext>
            </a:extLst>
          </p:cNvPr>
          <p:cNvSpPr txBox="1">
            <a:spLocks/>
          </p:cNvSpPr>
          <p:nvPr/>
        </p:nvSpPr>
        <p:spPr bwMode="gray">
          <a:xfrm>
            <a:off x="442913" y="3831126"/>
            <a:ext cx="7418387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864000" tIns="252000" rIns="252000" bIns="25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200" b="1" noProof="1">
                <a:solidFill>
                  <a:schemeClr val="tx2"/>
                </a:solidFill>
              </a:rPr>
              <a:t>Gremien: </a:t>
            </a:r>
            <a:r>
              <a:rPr lang="de-DE" sz="1200" noProof="1">
                <a:solidFill>
                  <a:schemeClr val="tx2"/>
                </a:solidFill>
              </a:rPr>
              <a:t>Vorstand (3 Personen), Kuratorium (derzeit 15 Personen), Stiftungsbeirat (derzeit 16 Personen)</a:t>
            </a:r>
          </a:p>
        </p:txBody>
      </p:sp>
      <p:sp>
        <p:nvSpPr>
          <p:cNvPr id="16" name="Inhaltsplatzhalter 12">
            <a:extLst>
              <a:ext uri="{FF2B5EF4-FFF2-40B4-BE49-F238E27FC236}">
                <a16:creationId xmlns:a16="http://schemas.microsoft.com/office/drawing/2014/main" id="{BCA25B69-AA5A-E9C8-F4F8-F826E116BBC0}"/>
              </a:ext>
            </a:extLst>
          </p:cNvPr>
          <p:cNvSpPr txBox="1">
            <a:spLocks/>
          </p:cNvSpPr>
          <p:nvPr/>
        </p:nvSpPr>
        <p:spPr bwMode="gray">
          <a:xfrm>
            <a:off x="442913" y="5410056"/>
            <a:ext cx="7418387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864000" tIns="252000" rIns="252000" bIns="25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200" noProof="1">
                <a:solidFill>
                  <a:schemeClr val="tx2"/>
                </a:solidFill>
              </a:rPr>
              <a:t>Fördert seit 2013 die </a:t>
            </a:r>
            <a:r>
              <a:rPr lang="de-DE" sz="1200" b="1" noProof="1">
                <a:solidFill>
                  <a:schemeClr val="tx2"/>
                </a:solidFill>
              </a:rPr>
              <a:t>Ausbildung und Qualifizierung von Besatzungsmitgliedern</a:t>
            </a:r>
            <a:r>
              <a:rPr lang="de-DE" sz="1200" noProof="1">
                <a:solidFill>
                  <a:schemeClr val="tx2"/>
                </a:solidFill>
              </a:rPr>
              <a:t>, von 2014 bis 2018 sowie seit 2022 erneut auch </a:t>
            </a:r>
            <a:r>
              <a:rPr lang="de-DE" sz="1200" b="1" noProof="1">
                <a:solidFill>
                  <a:schemeClr val="tx2"/>
                </a:solidFill>
              </a:rPr>
              <a:t>Fortbildungsförderung (Lehrgänge)</a:t>
            </a:r>
            <a:endParaRPr lang="de-DE" sz="1200" noProof="1">
              <a:solidFill>
                <a:schemeClr val="tx2"/>
              </a:solidFill>
            </a:endParaRPr>
          </a:p>
        </p:txBody>
      </p:sp>
      <p:sp>
        <p:nvSpPr>
          <p:cNvPr id="71" name="Inhaltsplatzhalter 8">
            <a:extLst>
              <a:ext uri="{FF2B5EF4-FFF2-40B4-BE49-F238E27FC236}">
                <a16:creationId xmlns:a16="http://schemas.microsoft.com/office/drawing/2014/main" id="{453646A7-30E6-D6B7-1D83-D60BB30ED249}"/>
              </a:ext>
            </a:extLst>
          </p:cNvPr>
          <p:cNvSpPr txBox="1">
            <a:spLocks/>
          </p:cNvSpPr>
          <p:nvPr/>
        </p:nvSpPr>
        <p:spPr bwMode="gray">
          <a:xfrm>
            <a:off x="442912" y="2252198"/>
            <a:ext cx="7418387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864000" tIns="252000" rIns="252000" bIns="25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200" b="1" noProof="1">
                <a:solidFill>
                  <a:schemeClr val="tx2"/>
                </a:solidFill>
              </a:rPr>
              <a:t>Die Stiftung ist die Einrichtung i.S. von § 7 Abs. 3 FlRG, an die der Ablösebetrag zu entrichten ist: </a:t>
            </a:r>
            <a:r>
              <a:rPr lang="de-DE" sz="1200" noProof="1">
                <a:solidFill>
                  <a:schemeClr val="tx2"/>
                </a:solidFill>
              </a:rPr>
              <a:t>Bekanntmachung im Bundesanzeiger</a:t>
            </a:r>
            <a:endParaRPr lang="de-DE" sz="1200" dirty="0">
              <a:solidFill>
                <a:schemeClr val="tx2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EE4B6E1-EE93-09A2-4022-B30EE542353F}"/>
              </a:ext>
            </a:extLst>
          </p:cNvPr>
          <p:cNvGrpSpPr>
            <a:grpSpLocks noChangeAspect="1"/>
          </p:cNvGrpSpPr>
          <p:nvPr/>
        </p:nvGrpSpPr>
        <p:grpSpPr>
          <a:xfrm>
            <a:off x="691131" y="3960069"/>
            <a:ext cx="457200" cy="463137"/>
            <a:chOff x="5380038" y="1219200"/>
            <a:chExt cx="122238" cy="123825"/>
          </a:xfrm>
          <a:solidFill>
            <a:schemeClr val="tx2"/>
          </a:solidFill>
        </p:grpSpPr>
        <p:sp>
          <p:nvSpPr>
            <p:cNvPr id="82" name="Freeform 99">
              <a:extLst>
                <a:ext uri="{FF2B5EF4-FFF2-40B4-BE49-F238E27FC236}">
                  <a16:creationId xmlns:a16="http://schemas.microsoft.com/office/drawing/2014/main" id="{D5F858A3-6565-E703-6937-F3CD8CE80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0">
              <a:extLst>
                <a:ext uri="{FF2B5EF4-FFF2-40B4-BE49-F238E27FC236}">
                  <a16:creationId xmlns:a16="http://schemas.microsoft.com/office/drawing/2014/main" id="{7FA62550-2C18-7C4C-ED66-8C7635EBD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1">
              <a:extLst>
                <a:ext uri="{FF2B5EF4-FFF2-40B4-BE49-F238E27FC236}">
                  <a16:creationId xmlns:a16="http://schemas.microsoft.com/office/drawing/2014/main" id="{8313DE63-E685-D7E4-686D-A8EBDEFCE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02">
              <a:extLst>
                <a:ext uri="{FF2B5EF4-FFF2-40B4-BE49-F238E27FC236}">
                  <a16:creationId xmlns:a16="http://schemas.microsoft.com/office/drawing/2014/main" id="{984E76A4-C830-D52F-F6C8-EB2630D41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BAE3F8A-E00E-0918-8AB1-EA9CF2BA36BC}"/>
              </a:ext>
            </a:extLst>
          </p:cNvPr>
          <p:cNvGrpSpPr>
            <a:grpSpLocks noChangeAspect="1"/>
          </p:cNvGrpSpPr>
          <p:nvPr/>
        </p:nvGrpSpPr>
        <p:grpSpPr>
          <a:xfrm>
            <a:off x="694738" y="5541456"/>
            <a:ext cx="457784" cy="457200"/>
            <a:chOff x="4173538" y="76200"/>
            <a:chExt cx="1246187" cy="1244600"/>
          </a:xfrm>
          <a:solidFill>
            <a:schemeClr val="tx2"/>
          </a:solidFill>
        </p:grpSpPr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71974698-40B5-6F64-2135-D504DD71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538" y="76200"/>
              <a:ext cx="1246187" cy="1244600"/>
            </a:xfrm>
            <a:custGeom>
              <a:avLst/>
              <a:gdLst>
                <a:gd name="T0" fmla="*/ 0 w 785"/>
                <a:gd name="T1" fmla="*/ 0 h 784"/>
                <a:gd name="T2" fmla="*/ 0 w 785"/>
                <a:gd name="T3" fmla="*/ 784 h 784"/>
                <a:gd name="T4" fmla="*/ 785 w 785"/>
                <a:gd name="T5" fmla="*/ 784 h 784"/>
                <a:gd name="T6" fmla="*/ 785 w 785"/>
                <a:gd name="T7" fmla="*/ 0 h 784"/>
                <a:gd name="T8" fmla="*/ 0 w 785"/>
                <a:gd name="T9" fmla="*/ 0 h 784"/>
                <a:gd name="T10" fmla="*/ 751 w 785"/>
                <a:gd name="T11" fmla="*/ 750 h 784"/>
                <a:gd name="T12" fmla="*/ 34 w 785"/>
                <a:gd name="T13" fmla="*/ 750 h 784"/>
                <a:gd name="T14" fmla="*/ 34 w 785"/>
                <a:gd name="T15" fmla="*/ 33 h 784"/>
                <a:gd name="T16" fmla="*/ 751 w 785"/>
                <a:gd name="T17" fmla="*/ 33 h 784"/>
                <a:gd name="T18" fmla="*/ 751 w 785"/>
                <a:gd name="T19" fmla="*/ 75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5" h="784">
                  <a:moveTo>
                    <a:pt x="0" y="0"/>
                  </a:moveTo>
                  <a:lnTo>
                    <a:pt x="0" y="784"/>
                  </a:lnTo>
                  <a:lnTo>
                    <a:pt x="785" y="784"/>
                  </a:lnTo>
                  <a:lnTo>
                    <a:pt x="785" y="0"/>
                  </a:lnTo>
                  <a:lnTo>
                    <a:pt x="0" y="0"/>
                  </a:lnTo>
                  <a:close/>
                  <a:moveTo>
                    <a:pt x="751" y="750"/>
                  </a:moveTo>
                  <a:lnTo>
                    <a:pt x="34" y="750"/>
                  </a:lnTo>
                  <a:lnTo>
                    <a:pt x="34" y="33"/>
                  </a:lnTo>
                  <a:lnTo>
                    <a:pt x="751" y="33"/>
                  </a:lnTo>
                  <a:lnTo>
                    <a:pt x="751" y="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A9D1FB9C-61C2-B71A-9A8C-5B6ACCE40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663" y="403225"/>
              <a:ext cx="1025525" cy="673100"/>
            </a:xfrm>
            <a:custGeom>
              <a:avLst/>
              <a:gdLst>
                <a:gd name="T0" fmla="*/ 9 w 474"/>
                <a:gd name="T1" fmla="*/ 87 h 312"/>
                <a:gd name="T2" fmla="*/ 84 w 474"/>
                <a:gd name="T3" fmla="*/ 109 h 312"/>
                <a:gd name="T4" fmla="*/ 84 w 474"/>
                <a:gd name="T5" fmla="*/ 201 h 312"/>
                <a:gd name="T6" fmla="*/ 89 w 474"/>
                <a:gd name="T7" fmla="*/ 204 h 312"/>
                <a:gd name="T8" fmla="*/ 238 w 474"/>
                <a:gd name="T9" fmla="*/ 256 h 312"/>
                <a:gd name="T10" fmla="*/ 365 w 474"/>
                <a:gd name="T11" fmla="*/ 218 h 312"/>
                <a:gd name="T12" fmla="*/ 365 w 474"/>
                <a:gd name="T13" fmla="*/ 255 h 312"/>
                <a:gd name="T14" fmla="*/ 339 w 474"/>
                <a:gd name="T15" fmla="*/ 300 h 312"/>
                <a:gd name="T16" fmla="*/ 360 w 474"/>
                <a:gd name="T17" fmla="*/ 312 h 312"/>
                <a:gd name="T18" fmla="*/ 377 w 474"/>
                <a:gd name="T19" fmla="*/ 283 h 312"/>
                <a:gd name="T20" fmla="*/ 395 w 474"/>
                <a:gd name="T21" fmla="*/ 312 h 312"/>
                <a:gd name="T22" fmla="*/ 416 w 474"/>
                <a:gd name="T23" fmla="*/ 300 h 312"/>
                <a:gd name="T24" fmla="*/ 390 w 474"/>
                <a:gd name="T25" fmla="*/ 255 h 312"/>
                <a:gd name="T26" fmla="*/ 390 w 474"/>
                <a:gd name="T27" fmla="*/ 201 h 312"/>
                <a:gd name="T28" fmla="*/ 390 w 474"/>
                <a:gd name="T29" fmla="*/ 107 h 312"/>
                <a:gd name="T30" fmla="*/ 465 w 474"/>
                <a:gd name="T31" fmla="*/ 85 h 312"/>
                <a:gd name="T32" fmla="*/ 474 w 474"/>
                <a:gd name="T33" fmla="*/ 73 h 312"/>
                <a:gd name="T34" fmla="*/ 465 w 474"/>
                <a:gd name="T35" fmla="*/ 61 h 312"/>
                <a:gd name="T36" fmla="*/ 236 w 474"/>
                <a:gd name="T37" fmla="*/ 0 h 312"/>
                <a:gd name="T38" fmla="*/ 9 w 474"/>
                <a:gd name="T39" fmla="*/ 64 h 312"/>
                <a:gd name="T40" fmla="*/ 0 w 474"/>
                <a:gd name="T41" fmla="*/ 76 h 312"/>
                <a:gd name="T42" fmla="*/ 9 w 474"/>
                <a:gd name="T43" fmla="*/ 87 h 312"/>
                <a:gd name="T44" fmla="*/ 238 w 474"/>
                <a:gd name="T45" fmla="*/ 232 h 312"/>
                <a:gd name="T46" fmla="*/ 109 w 474"/>
                <a:gd name="T47" fmla="*/ 189 h 312"/>
                <a:gd name="T48" fmla="*/ 109 w 474"/>
                <a:gd name="T49" fmla="*/ 116 h 312"/>
                <a:gd name="T50" fmla="*/ 232 w 474"/>
                <a:gd name="T51" fmla="*/ 151 h 312"/>
                <a:gd name="T52" fmla="*/ 232 w 474"/>
                <a:gd name="T53" fmla="*/ 151 h 312"/>
                <a:gd name="T54" fmla="*/ 236 w 474"/>
                <a:gd name="T55" fmla="*/ 151 h 312"/>
                <a:gd name="T56" fmla="*/ 365 w 474"/>
                <a:gd name="T57" fmla="*/ 116 h 312"/>
                <a:gd name="T58" fmla="*/ 365 w 474"/>
                <a:gd name="T59" fmla="*/ 189 h 312"/>
                <a:gd name="T60" fmla="*/ 238 w 474"/>
                <a:gd name="T61" fmla="*/ 232 h 312"/>
                <a:gd name="T62" fmla="*/ 236 w 474"/>
                <a:gd name="T63" fmla="*/ 25 h 312"/>
                <a:gd name="T64" fmla="*/ 416 w 474"/>
                <a:gd name="T65" fmla="*/ 74 h 312"/>
                <a:gd name="T66" fmla="*/ 373 w 474"/>
                <a:gd name="T67" fmla="*/ 86 h 312"/>
                <a:gd name="T68" fmla="*/ 240 w 474"/>
                <a:gd name="T69" fmla="*/ 58 h 312"/>
                <a:gd name="T70" fmla="*/ 225 w 474"/>
                <a:gd name="T71" fmla="*/ 67 h 312"/>
                <a:gd name="T72" fmla="*/ 234 w 474"/>
                <a:gd name="T73" fmla="*/ 82 h 312"/>
                <a:gd name="T74" fmla="*/ 323 w 474"/>
                <a:gd name="T75" fmla="*/ 100 h 312"/>
                <a:gd name="T76" fmla="*/ 236 w 474"/>
                <a:gd name="T77" fmla="*/ 126 h 312"/>
                <a:gd name="T78" fmla="*/ 84 w 474"/>
                <a:gd name="T79" fmla="*/ 83 h 312"/>
                <a:gd name="T80" fmla="*/ 84 w 474"/>
                <a:gd name="T81" fmla="*/ 83 h 312"/>
                <a:gd name="T82" fmla="*/ 57 w 474"/>
                <a:gd name="T83" fmla="*/ 76 h 312"/>
                <a:gd name="T84" fmla="*/ 236 w 474"/>
                <a:gd name="T85" fmla="*/ 2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4" h="312">
                  <a:moveTo>
                    <a:pt x="9" y="87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4" y="201"/>
                    <a:pt x="84" y="201"/>
                    <a:pt x="84" y="201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131" y="238"/>
                    <a:pt x="184" y="256"/>
                    <a:pt x="238" y="256"/>
                  </a:cubicBezTo>
                  <a:cubicBezTo>
                    <a:pt x="282" y="256"/>
                    <a:pt x="327" y="243"/>
                    <a:pt x="365" y="218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39" y="300"/>
                    <a:pt x="339" y="300"/>
                    <a:pt x="339" y="300"/>
                  </a:cubicBezTo>
                  <a:cubicBezTo>
                    <a:pt x="360" y="312"/>
                    <a:pt x="360" y="312"/>
                    <a:pt x="360" y="312"/>
                  </a:cubicBezTo>
                  <a:cubicBezTo>
                    <a:pt x="377" y="283"/>
                    <a:pt x="377" y="283"/>
                    <a:pt x="377" y="283"/>
                  </a:cubicBezTo>
                  <a:cubicBezTo>
                    <a:pt x="395" y="312"/>
                    <a:pt x="395" y="312"/>
                    <a:pt x="395" y="312"/>
                  </a:cubicBezTo>
                  <a:cubicBezTo>
                    <a:pt x="416" y="300"/>
                    <a:pt x="416" y="300"/>
                    <a:pt x="416" y="300"/>
                  </a:cubicBezTo>
                  <a:cubicBezTo>
                    <a:pt x="390" y="255"/>
                    <a:pt x="390" y="255"/>
                    <a:pt x="390" y="255"/>
                  </a:cubicBezTo>
                  <a:cubicBezTo>
                    <a:pt x="390" y="201"/>
                    <a:pt x="390" y="201"/>
                    <a:pt x="390" y="201"/>
                  </a:cubicBezTo>
                  <a:cubicBezTo>
                    <a:pt x="390" y="107"/>
                    <a:pt x="390" y="107"/>
                    <a:pt x="390" y="107"/>
                  </a:cubicBezTo>
                  <a:cubicBezTo>
                    <a:pt x="465" y="85"/>
                    <a:pt x="465" y="85"/>
                    <a:pt x="465" y="85"/>
                  </a:cubicBezTo>
                  <a:cubicBezTo>
                    <a:pt x="471" y="83"/>
                    <a:pt x="474" y="78"/>
                    <a:pt x="474" y="73"/>
                  </a:cubicBezTo>
                  <a:cubicBezTo>
                    <a:pt x="474" y="67"/>
                    <a:pt x="470" y="63"/>
                    <a:pt x="465" y="61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3" y="65"/>
                    <a:pt x="0" y="70"/>
                    <a:pt x="0" y="76"/>
                  </a:cubicBezTo>
                  <a:cubicBezTo>
                    <a:pt x="0" y="81"/>
                    <a:pt x="3" y="86"/>
                    <a:pt x="9" y="87"/>
                  </a:cubicBezTo>
                  <a:close/>
                  <a:moveTo>
                    <a:pt x="238" y="232"/>
                  </a:moveTo>
                  <a:cubicBezTo>
                    <a:pt x="190" y="232"/>
                    <a:pt x="146" y="217"/>
                    <a:pt x="109" y="189"/>
                  </a:cubicBezTo>
                  <a:cubicBezTo>
                    <a:pt x="109" y="116"/>
                    <a:pt x="109" y="116"/>
                    <a:pt x="109" y="116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365" y="116"/>
                    <a:pt x="365" y="116"/>
                    <a:pt x="365" y="116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27" y="217"/>
                    <a:pt x="283" y="232"/>
                    <a:pt x="238" y="232"/>
                  </a:cubicBezTo>
                  <a:close/>
                  <a:moveTo>
                    <a:pt x="236" y="25"/>
                  </a:moveTo>
                  <a:cubicBezTo>
                    <a:pt x="416" y="74"/>
                    <a:pt x="416" y="74"/>
                    <a:pt x="416" y="74"/>
                  </a:cubicBezTo>
                  <a:cubicBezTo>
                    <a:pt x="373" y="86"/>
                    <a:pt x="373" y="86"/>
                    <a:pt x="373" y="86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3" y="56"/>
                    <a:pt x="226" y="60"/>
                    <a:pt x="225" y="67"/>
                  </a:cubicBezTo>
                  <a:cubicBezTo>
                    <a:pt x="224" y="74"/>
                    <a:pt x="228" y="80"/>
                    <a:pt x="234" y="82"/>
                  </a:cubicBezTo>
                  <a:cubicBezTo>
                    <a:pt x="323" y="100"/>
                    <a:pt x="323" y="100"/>
                    <a:pt x="323" y="100"/>
                  </a:cubicBezTo>
                  <a:cubicBezTo>
                    <a:pt x="236" y="126"/>
                    <a:pt x="236" y="126"/>
                    <a:pt x="236" y="126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57" y="76"/>
                    <a:pt x="57" y="76"/>
                    <a:pt x="57" y="76"/>
                  </a:cubicBezTo>
                  <a:lnTo>
                    <a:pt x="23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713D9C-0AE2-60B8-BDC8-93DF1E9FEE32}"/>
              </a:ext>
            </a:extLst>
          </p:cNvPr>
          <p:cNvGrpSpPr>
            <a:grpSpLocks noChangeAspect="1"/>
          </p:cNvGrpSpPr>
          <p:nvPr/>
        </p:nvGrpSpPr>
        <p:grpSpPr>
          <a:xfrm>
            <a:off x="691131" y="3176341"/>
            <a:ext cx="457200" cy="457200"/>
            <a:chOff x="3940175" y="4433888"/>
            <a:chExt cx="149225" cy="149225"/>
          </a:xfrm>
          <a:solidFill>
            <a:schemeClr val="tx2"/>
          </a:solidFill>
        </p:grpSpPr>
        <p:sp>
          <p:nvSpPr>
            <p:cNvPr id="90" name="Freeform 619">
              <a:extLst>
                <a:ext uri="{FF2B5EF4-FFF2-40B4-BE49-F238E27FC236}">
                  <a16:creationId xmlns:a16="http://schemas.microsoft.com/office/drawing/2014/main" id="{CAD2B87D-2244-59BE-1987-C4E3660BD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0175" y="4433888"/>
              <a:ext cx="149225" cy="149225"/>
            </a:xfrm>
            <a:custGeom>
              <a:avLst/>
              <a:gdLst>
                <a:gd name="T0" fmla="*/ 192 w 192"/>
                <a:gd name="T1" fmla="*/ 192 h 192"/>
                <a:gd name="T2" fmla="*/ 184 w 192"/>
                <a:gd name="T3" fmla="*/ 8 h 192"/>
                <a:gd name="T4" fmla="*/ 161 w 192"/>
                <a:gd name="T5" fmla="*/ 124 h 192"/>
                <a:gd name="T6" fmla="*/ 159 w 192"/>
                <a:gd name="T7" fmla="*/ 80 h 192"/>
                <a:gd name="T8" fmla="*/ 133 w 192"/>
                <a:gd name="T9" fmla="*/ 60 h 192"/>
                <a:gd name="T10" fmla="*/ 100 w 192"/>
                <a:gd name="T11" fmla="*/ 45 h 192"/>
                <a:gd name="T12" fmla="*/ 74 w 192"/>
                <a:gd name="T13" fmla="*/ 65 h 192"/>
                <a:gd name="T14" fmla="*/ 74 w 192"/>
                <a:gd name="T15" fmla="*/ 89 h 192"/>
                <a:gd name="T16" fmla="*/ 60 w 192"/>
                <a:gd name="T17" fmla="*/ 78 h 192"/>
                <a:gd name="T18" fmla="*/ 44 w 192"/>
                <a:gd name="T19" fmla="*/ 41 h 192"/>
                <a:gd name="T20" fmla="*/ 19 w 192"/>
                <a:gd name="T21" fmla="*/ 54 h 192"/>
                <a:gd name="T22" fmla="*/ 31 w 192"/>
                <a:gd name="T23" fmla="*/ 114 h 192"/>
                <a:gd name="T24" fmla="*/ 9 w 192"/>
                <a:gd name="T25" fmla="*/ 131 h 192"/>
                <a:gd name="T26" fmla="*/ 16 w 192"/>
                <a:gd name="T27" fmla="*/ 130 h 192"/>
                <a:gd name="T28" fmla="*/ 16 w 192"/>
                <a:gd name="T29" fmla="*/ 130 h 192"/>
                <a:gd name="T30" fmla="*/ 54 w 192"/>
                <a:gd name="T31" fmla="*/ 78 h 192"/>
                <a:gd name="T32" fmla="*/ 26 w 192"/>
                <a:gd name="T33" fmla="*/ 60 h 192"/>
                <a:gd name="T34" fmla="*/ 32 w 192"/>
                <a:gd name="T35" fmla="*/ 47 h 192"/>
                <a:gd name="T36" fmla="*/ 32 w 192"/>
                <a:gd name="T37" fmla="*/ 54 h 192"/>
                <a:gd name="T38" fmla="*/ 74 w 192"/>
                <a:gd name="T39" fmla="*/ 95 h 192"/>
                <a:gd name="T40" fmla="*/ 127 w 192"/>
                <a:gd name="T41" fmla="*/ 95 h 192"/>
                <a:gd name="T42" fmla="*/ 170 w 192"/>
                <a:gd name="T43" fmla="*/ 95 h 192"/>
                <a:gd name="T44" fmla="*/ 23 w 192"/>
                <a:gd name="T45" fmla="*/ 84 h 192"/>
                <a:gd name="T46" fmla="*/ 100 w 192"/>
                <a:gd name="T47" fmla="*/ 74 h 192"/>
                <a:gd name="T48" fmla="*/ 100 w 192"/>
                <a:gd name="T49" fmla="*/ 65 h 192"/>
                <a:gd name="T50" fmla="*/ 100 w 192"/>
                <a:gd name="T51" fmla="*/ 50 h 192"/>
                <a:gd name="T52" fmla="*/ 100 w 192"/>
                <a:gd name="T53" fmla="*/ 80 h 192"/>
                <a:gd name="T54" fmla="*/ 80 w 192"/>
                <a:gd name="T55" fmla="*/ 80 h 192"/>
                <a:gd name="T56" fmla="*/ 127 w 192"/>
                <a:gd name="T57" fmla="*/ 74 h 192"/>
                <a:gd name="T58" fmla="*/ 127 w 192"/>
                <a:gd name="T59" fmla="*/ 65 h 192"/>
                <a:gd name="T60" fmla="*/ 127 w 192"/>
                <a:gd name="T61" fmla="*/ 50 h 192"/>
                <a:gd name="T62" fmla="*/ 127 w 192"/>
                <a:gd name="T63" fmla="*/ 80 h 192"/>
                <a:gd name="T64" fmla="*/ 106 w 192"/>
                <a:gd name="T65" fmla="*/ 80 h 192"/>
                <a:gd name="T66" fmla="*/ 153 w 192"/>
                <a:gd name="T67" fmla="*/ 89 h 192"/>
                <a:gd name="T68" fmla="*/ 153 w 192"/>
                <a:gd name="T69" fmla="*/ 80 h 192"/>
                <a:gd name="T70" fmla="*/ 153 w 192"/>
                <a:gd name="T71" fmla="*/ 65 h 192"/>
                <a:gd name="T72" fmla="*/ 159 w 192"/>
                <a:gd name="T73" fmla="*/ 117 h 192"/>
                <a:gd name="T74" fmla="*/ 139 w 192"/>
                <a:gd name="T75" fmla="*/ 128 h 192"/>
                <a:gd name="T76" fmla="*/ 97 w 192"/>
                <a:gd name="T77" fmla="*/ 124 h 192"/>
                <a:gd name="T78" fmla="*/ 52 w 192"/>
                <a:gd name="T79" fmla="*/ 128 h 192"/>
                <a:gd name="T80" fmla="*/ 30 w 192"/>
                <a:gd name="T81" fmla="*/ 123 h 192"/>
                <a:gd name="T82" fmla="*/ 9 w 192"/>
                <a:gd name="T83" fmla="*/ 184 h 192"/>
                <a:gd name="T84" fmla="*/ 36 w 192"/>
                <a:gd name="T85" fmla="*/ 130 h 192"/>
                <a:gd name="T86" fmla="*/ 82 w 192"/>
                <a:gd name="T87" fmla="*/ 134 h 192"/>
                <a:gd name="T88" fmla="*/ 127 w 192"/>
                <a:gd name="T89" fmla="*/ 138 h 192"/>
                <a:gd name="T90" fmla="*/ 169 w 192"/>
                <a:gd name="T91" fmla="*/ 134 h 192"/>
                <a:gd name="T92" fmla="*/ 9 w 192"/>
                <a:gd name="T9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84" y="8"/>
                  </a:moveTo>
                  <a:cubicBezTo>
                    <a:pt x="184" y="131"/>
                    <a:pt x="184" y="131"/>
                    <a:pt x="184" y="131"/>
                  </a:cubicBezTo>
                  <a:cubicBezTo>
                    <a:pt x="179" y="131"/>
                    <a:pt x="175" y="129"/>
                    <a:pt x="171" y="128"/>
                  </a:cubicBezTo>
                  <a:cubicBezTo>
                    <a:pt x="168" y="126"/>
                    <a:pt x="165" y="125"/>
                    <a:pt x="161" y="124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45"/>
                    <a:pt x="133" y="45"/>
                    <a:pt x="133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4" y="131"/>
                    <a:pt x="12" y="131"/>
                    <a:pt x="9" y="131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184" y="8"/>
                  </a:lnTo>
                  <a:close/>
                  <a:moveTo>
                    <a:pt x="16" y="130"/>
                  </a:move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lose/>
                  <a:moveTo>
                    <a:pt x="44" y="60"/>
                  </a:moveTo>
                  <a:cubicBezTo>
                    <a:pt x="45" y="60"/>
                    <a:pt x="45" y="60"/>
                    <a:pt x="45" y="60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6" y="60"/>
                    <a:pt x="26" y="60"/>
                  </a:cubicBezTo>
                  <a:lnTo>
                    <a:pt x="44" y="60"/>
                  </a:lnTo>
                  <a:close/>
                  <a:moveTo>
                    <a:pt x="32" y="54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54"/>
                    <a:pt x="38" y="54"/>
                    <a:pt x="38" y="54"/>
                  </a:cubicBezTo>
                  <a:lnTo>
                    <a:pt x="32" y="54"/>
                  </a:lnTo>
                  <a:close/>
                  <a:moveTo>
                    <a:pt x="61" y="84"/>
                  </a:moveTo>
                  <a:cubicBezTo>
                    <a:pt x="69" y="95"/>
                    <a:pt x="69" y="95"/>
                    <a:pt x="69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27" y="95"/>
                    <a:pt x="127" y="95"/>
                    <a:pt x="127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23" y="84"/>
                    <a:pt x="23" y="84"/>
                    <a:pt x="23" y="84"/>
                  </a:cubicBezTo>
                  <a:lnTo>
                    <a:pt x="61" y="84"/>
                  </a:lnTo>
                  <a:close/>
                  <a:moveTo>
                    <a:pt x="100" y="65"/>
                  </a:moveTo>
                  <a:cubicBezTo>
                    <a:pt x="100" y="74"/>
                    <a:pt x="100" y="74"/>
                    <a:pt x="100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65"/>
                    <a:pt x="80" y="65"/>
                    <a:pt x="80" y="65"/>
                  </a:cubicBezTo>
                  <a:lnTo>
                    <a:pt x="100" y="65"/>
                  </a:lnTo>
                  <a:close/>
                  <a:moveTo>
                    <a:pt x="80" y="60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80" y="60"/>
                  </a:lnTo>
                  <a:close/>
                  <a:moveTo>
                    <a:pt x="100" y="80"/>
                  </a:moveTo>
                  <a:cubicBezTo>
                    <a:pt x="100" y="89"/>
                    <a:pt x="100" y="89"/>
                    <a:pt x="10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100" y="80"/>
                  </a:lnTo>
                  <a:close/>
                  <a:moveTo>
                    <a:pt x="127" y="65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65"/>
                    <a:pt x="106" y="65"/>
                    <a:pt x="106" y="65"/>
                  </a:cubicBezTo>
                  <a:lnTo>
                    <a:pt x="127" y="65"/>
                  </a:lnTo>
                  <a:close/>
                  <a:moveTo>
                    <a:pt x="106" y="60"/>
                  </a:moveTo>
                  <a:cubicBezTo>
                    <a:pt x="106" y="50"/>
                    <a:pt x="106" y="50"/>
                    <a:pt x="106" y="5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27" y="60"/>
                    <a:pt x="127" y="60"/>
                    <a:pt x="127" y="60"/>
                  </a:cubicBezTo>
                  <a:lnTo>
                    <a:pt x="106" y="60"/>
                  </a:lnTo>
                  <a:close/>
                  <a:moveTo>
                    <a:pt x="127" y="80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0"/>
                    <a:pt x="106" y="80"/>
                    <a:pt x="106" y="80"/>
                  </a:cubicBezTo>
                  <a:lnTo>
                    <a:pt x="127" y="80"/>
                  </a:lnTo>
                  <a:close/>
                  <a:moveTo>
                    <a:pt x="153" y="80"/>
                  </a:moveTo>
                  <a:cubicBezTo>
                    <a:pt x="153" y="89"/>
                    <a:pt x="153" y="89"/>
                    <a:pt x="15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0"/>
                    <a:pt x="133" y="80"/>
                    <a:pt x="133" y="80"/>
                  </a:cubicBezTo>
                  <a:lnTo>
                    <a:pt x="153" y="80"/>
                  </a:lnTo>
                  <a:close/>
                  <a:moveTo>
                    <a:pt x="133" y="74"/>
                  </a:moveTo>
                  <a:cubicBezTo>
                    <a:pt x="133" y="65"/>
                    <a:pt x="133" y="65"/>
                    <a:pt x="133" y="65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53" y="74"/>
                    <a:pt x="153" y="74"/>
                    <a:pt x="153" y="74"/>
                  </a:cubicBezTo>
                  <a:lnTo>
                    <a:pt x="133" y="74"/>
                  </a:lnTo>
                  <a:close/>
                  <a:moveTo>
                    <a:pt x="159" y="117"/>
                  </a:moveTo>
                  <a:cubicBezTo>
                    <a:pt x="155" y="124"/>
                    <a:pt x="155" y="124"/>
                    <a:pt x="155" y="124"/>
                  </a:cubicBezTo>
                  <a:cubicBezTo>
                    <a:pt x="155" y="124"/>
                    <a:pt x="155" y="124"/>
                    <a:pt x="154" y="124"/>
                  </a:cubicBezTo>
                  <a:cubicBezTo>
                    <a:pt x="147" y="124"/>
                    <a:pt x="143" y="126"/>
                    <a:pt x="139" y="128"/>
                  </a:cubicBezTo>
                  <a:cubicBezTo>
                    <a:pt x="136" y="130"/>
                    <a:pt x="133" y="131"/>
                    <a:pt x="127" y="131"/>
                  </a:cubicBezTo>
                  <a:cubicBezTo>
                    <a:pt x="122" y="131"/>
                    <a:pt x="119" y="130"/>
                    <a:pt x="116" y="128"/>
                  </a:cubicBezTo>
                  <a:cubicBezTo>
                    <a:pt x="112" y="126"/>
                    <a:pt x="107" y="124"/>
                    <a:pt x="97" y="124"/>
                  </a:cubicBezTo>
                  <a:cubicBezTo>
                    <a:pt x="88" y="124"/>
                    <a:pt x="83" y="126"/>
                    <a:pt x="79" y="128"/>
                  </a:cubicBezTo>
                  <a:cubicBezTo>
                    <a:pt x="75" y="130"/>
                    <a:pt x="72" y="131"/>
                    <a:pt x="66" y="131"/>
                  </a:cubicBezTo>
                  <a:cubicBezTo>
                    <a:pt x="60" y="131"/>
                    <a:pt x="56" y="129"/>
                    <a:pt x="52" y="128"/>
                  </a:cubicBezTo>
                  <a:cubicBezTo>
                    <a:pt x="48" y="126"/>
                    <a:pt x="43" y="124"/>
                    <a:pt x="36" y="124"/>
                  </a:cubicBezTo>
                  <a:cubicBezTo>
                    <a:pt x="33" y="124"/>
                    <a:pt x="31" y="124"/>
                    <a:pt x="29" y="124"/>
                  </a:cubicBezTo>
                  <a:cubicBezTo>
                    <a:pt x="30" y="124"/>
                    <a:pt x="30" y="123"/>
                    <a:pt x="30" y="123"/>
                  </a:cubicBezTo>
                  <a:cubicBezTo>
                    <a:pt x="36" y="117"/>
                    <a:pt x="36" y="117"/>
                    <a:pt x="36" y="117"/>
                  </a:cubicBezTo>
                  <a:lnTo>
                    <a:pt x="159" y="117"/>
                  </a:lnTo>
                  <a:close/>
                  <a:moveTo>
                    <a:pt x="9" y="184"/>
                  </a:moveTo>
                  <a:cubicBezTo>
                    <a:pt x="9" y="138"/>
                    <a:pt x="9" y="138"/>
                    <a:pt x="9" y="138"/>
                  </a:cubicBezTo>
                  <a:cubicBezTo>
                    <a:pt x="16" y="138"/>
                    <a:pt x="20" y="136"/>
                    <a:pt x="24" y="134"/>
                  </a:cubicBezTo>
                  <a:cubicBezTo>
                    <a:pt x="27" y="132"/>
                    <a:pt x="30" y="130"/>
                    <a:pt x="36" y="130"/>
                  </a:cubicBezTo>
                  <a:cubicBezTo>
                    <a:pt x="42" y="130"/>
                    <a:pt x="46" y="132"/>
                    <a:pt x="50" y="134"/>
                  </a:cubicBezTo>
                  <a:cubicBezTo>
                    <a:pt x="54" y="136"/>
                    <a:pt x="59" y="138"/>
                    <a:pt x="66" y="138"/>
                  </a:cubicBezTo>
                  <a:cubicBezTo>
                    <a:pt x="74" y="138"/>
                    <a:pt x="78" y="136"/>
                    <a:pt x="82" y="134"/>
                  </a:cubicBezTo>
                  <a:cubicBezTo>
                    <a:pt x="86" y="132"/>
                    <a:pt x="90" y="130"/>
                    <a:pt x="97" y="130"/>
                  </a:cubicBezTo>
                  <a:cubicBezTo>
                    <a:pt x="105" y="130"/>
                    <a:pt x="109" y="132"/>
                    <a:pt x="113" y="134"/>
                  </a:cubicBezTo>
                  <a:cubicBezTo>
                    <a:pt x="117" y="136"/>
                    <a:pt x="121" y="138"/>
                    <a:pt x="127" y="138"/>
                  </a:cubicBezTo>
                  <a:cubicBezTo>
                    <a:pt x="134" y="138"/>
                    <a:pt x="138" y="136"/>
                    <a:pt x="142" y="134"/>
                  </a:cubicBezTo>
                  <a:cubicBezTo>
                    <a:pt x="146" y="132"/>
                    <a:pt x="149" y="130"/>
                    <a:pt x="154" y="130"/>
                  </a:cubicBezTo>
                  <a:cubicBezTo>
                    <a:pt x="160" y="130"/>
                    <a:pt x="164" y="132"/>
                    <a:pt x="169" y="134"/>
                  </a:cubicBezTo>
                  <a:cubicBezTo>
                    <a:pt x="173" y="136"/>
                    <a:pt x="177" y="137"/>
                    <a:pt x="184" y="138"/>
                  </a:cubicBezTo>
                  <a:cubicBezTo>
                    <a:pt x="184" y="184"/>
                    <a:pt x="184" y="184"/>
                    <a:pt x="184" y="184"/>
                  </a:cubicBezTo>
                  <a:lnTo>
                    <a:pt x="9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1" name="Oval 31">
              <a:extLst>
                <a:ext uri="{FF2B5EF4-FFF2-40B4-BE49-F238E27FC236}">
                  <a16:creationId xmlns:a16="http://schemas.microsoft.com/office/drawing/2014/main" id="{F171AE1E-36CD-C03C-DB09-3F5805A14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925" y="4502151"/>
              <a:ext cx="6350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2" name="Oval 32">
              <a:extLst>
                <a:ext uri="{FF2B5EF4-FFF2-40B4-BE49-F238E27FC236}">
                  <a16:creationId xmlns:a16="http://schemas.microsoft.com/office/drawing/2014/main" id="{BB035606-AAF0-50A8-DD48-81E7AA3D4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863" y="4502151"/>
              <a:ext cx="4763" cy="4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8BEB46B8-45FF-0453-2070-8A387727A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0" y="4487863"/>
              <a:ext cx="15875" cy="4763"/>
            </a:xfrm>
            <a:custGeom>
              <a:avLst/>
              <a:gdLst>
                <a:gd name="T0" fmla="*/ 9 w 10"/>
                <a:gd name="T1" fmla="*/ 0 h 3"/>
                <a:gd name="T2" fmla="*/ 0 w 10"/>
                <a:gd name="T3" fmla="*/ 0 h 3"/>
                <a:gd name="T4" fmla="*/ 0 w 10"/>
                <a:gd name="T5" fmla="*/ 3 h 3"/>
                <a:gd name="T6" fmla="*/ 10 w 10"/>
                <a:gd name="T7" fmla="*/ 3 h 3"/>
                <a:gd name="T8" fmla="*/ 9 w 10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95" name="Group 124">
            <a:extLst>
              <a:ext uri="{FF2B5EF4-FFF2-40B4-BE49-F238E27FC236}">
                <a16:creationId xmlns:a16="http://schemas.microsoft.com/office/drawing/2014/main" id="{EF0BAD04-5147-C846-799D-3D0E8A0AE4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4738" y="2391842"/>
            <a:ext cx="449987" cy="450255"/>
            <a:chOff x="988" y="0"/>
            <a:chExt cx="6700" cy="6704"/>
          </a:xfrm>
          <a:solidFill>
            <a:schemeClr val="tx2"/>
          </a:solidFill>
        </p:grpSpPr>
        <p:sp>
          <p:nvSpPr>
            <p:cNvPr id="96" name="Freeform 125">
              <a:extLst>
                <a:ext uri="{FF2B5EF4-FFF2-40B4-BE49-F238E27FC236}">
                  <a16:creationId xmlns:a16="http://schemas.microsoft.com/office/drawing/2014/main" id="{2FBBA8FD-705D-3832-419E-AED715DD5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" y="0"/>
              <a:ext cx="6700" cy="6704"/>
            </a:xfrm>
            <a:custGeom>
              <a:avLst/>
              <a:gdLst>
                <a:gd name="T0" fmla="*/ 6700 w 6700"/>
                <a:gd name="T1" fmla="*/ 6704 h 6704"/>
                <a:gd name="T2" fmla="*/ 6700 w 6700"/>
                <a:gd name="T3" fmla="*/ 3053 h 6704"/>
                <a:gd name="T4" fmla="*/ 6700 w 6700"/>
                <a:gd name="T5" fmla="*/ 0 h 6704"/>
                <a:gd name="T6" fmla="*/ 804 w 6700"/>
                <a:gd name="T7" fmla="*/ 3563 h 6704"/>
                <a:gd name="T8" fmla="*/ 694 w 6700"/>
                <a:gd name="T9" fmla="*/ 3783 h 6704"/>
                <a:gd name="T10" fmla="*/ 516 w 6700"/>
                <a:gd name="T11" fmla="*/ 3951 h 6704"/>
                <a:gd name="T12" fmla="*/ 286 w 6700"/>
                <a:gd name="T13" fmla="*/ 4045 h 6704"/>
                <a:gd name="T14" fmla="*/ 382 w 6700"/>
                <a:gd name="T15" fmla="*/ 5914 h 6704"/>
                <a:gd name="T16" fmla="*/ 594 w 6700"/>
                <a:gd name="T17" fmla="*/ 6040 h 6704"/>
                <a:gd name="T18" fmla="*/ 748 w 6700"/>
                <a:gd name="T19" fmla="*/ 6230 h 6704"/>
                <a:gd name="T20" fmla="*/ 286 w 6700"/>
                <a:gd name="T21" fmla="*/ 6418 h 6704"/>
                <a:gd name="T22" fmla="*/ 5912 w 6700"/>
                <a:gd name="T23" fmla="*/ 6322 h 6704"/>
                <a:gd name="T24" fmla="*/ 6036 w 6700"/>
                <a:gd name="T25" fmla="*/ 6110 h 6704"/>
                <a:gd name="T26" fmla="*/ 6228 w 6700"/>
                <a:gd name="T27" fmla="*/ 5956 h 6704"/>
                <a:gd name="T28" fmla="*/ 6416 w 6700"/>
                <a:gd name="T29" fmla="*/ 6418 h 6704"/>
                <a:gd name="T30" fmla="*/ 6336 w 6700"/>
                <a:gd name="T31" fmla="*/ 5612 h 6704"/>
                <a:gd name="T32" fmla="*/ 6152 w 6700"/>
                <a:gd name="T33" fmla="*/ 5676 h 6704"/>
                <a:gd name="T34" fmla="*/ 5986 w 6700"/>
                <a:gd name="T35" fmla="*/ 5772 h 6704"/>
                <a:gd name="T36" fmla="*/ 5842 w 6700"/>
                <a:gd name="T37" fmla="*/ 5900 h 6704"/>
                <a:gd name="T38" fmla="*/ 5726 w 6700"/>
                <a:gd name="T39" fmla="*/ 6052 h 6704"/>
                <a:gd name="T40" fmla="*/ 5642 w 6700"/>
                <a:gd name="T41" fmla="*/ 6226 h 6704"/>
                <a:gd name="T42" fmla="*/ 5594 w 6700"/>
                <a:gd name="T43" fmla="*/ 6418 h 6704"/>
                <a:gd name="T44" fmla="*/ 1082 w 6700"/>
                <a:gd name="T45" fmla="*/ 6302 h 6704"/>
                <a:gd name="T46" fmla="*/ 1012 w 6700"/>
                <a:gd name="T47" fmla="*/ 6120 h 6704"/>
                <a:gd name="T48" fmla="*/ 908 w 6700"/>
                <a:gd name="T49" fmla="*/ 5958 h 6704"/>
                <a:gd name="T50" fmla="*/ 774 w 6700"/>
                <a:gd name="T51" fmla="*/ 5820 h 6704"/>
                <a:gd name="T52" fmla="*/ 618 w 6700"/>
                <a:gd name="T53" fmla="*/ 5710 h 6704"/>
                <a:gd name="T54" fmla="*/ 440 w 6700"/>
                <a:gd name="T55" fmla="*/ 5632 h 6704"/>
                <a:gd name="T56" fmla="*/ 286 w 6700"/>
                <a:gd name="T57" fmla="*/ 4923 h 6704"/>
                <a:gd name="T58" fmla="*/ 402 w 6700"/>
                <a:gd name="T59" fmla="*/ 4309 h 6704"/>
                <a:gd name="T60" fmla="*/ 584 w 6700"/>
                <a:gd name="T61" fmla="*/ 4239 h 6704"/>
                <a:gd name="T62" fmla="*/ 746 w 6700"/>
                <a:gd name="T63" fmla="*/ 4135 h 6704"/>
                <a:gd name="T64" fmla="*/ 884 w 6700"/>
                <a:gd name="T65" fmla="*/ 4003 h 6704"/>
                <a:gd name="T66" fmla="*/ 994 w 6700"/>
                <a:gd name="T67" fmla="*/ 3845 h 6704"/>
                <a:gd name="T68" fmla="*/ 1070 w 6700"/>
                <a:gd name="T69" fmla="*/ 3667 h 6704"/>
                <a:gd name="T70" fmla="*/ 5594 w 6700"/>
                <a:gd name="T71" fmla="*/ 3513 h 6704"/>
                <a:gd name="T72" fmla="*/ 5630 w 6700"/>
                <a:gd name="T73" fmla="*/ 3667 h 6704"/>
                <a:gd name="T74" fmla="*/ 5708 w 6700"/>
                <a:gd name="T75" fmla="*/ 3845 h 6704"/>
                <a:gd name="T76" fmla="*/ 5816 w 6700"/>
                <a:gd name="T77" fmla="*/ 4003 h 6704"/>
                <a:gd name="T78" fmla="*/ 5954 w 6700"/>
                <a:gd name="T79" fmla="*/ 4135 h 6704"/>
                <a:gd name="T80" fmla="*/ 6116 w 6700"/>
                <a:gd name="T81" fmla="*/ 4239 h 6704"/>
                <a:gd name="T82" fmla="*/ 6298 w 6700"/>
                <a:gd name="T83" fmla="*/ 4309 h 6704"/>
                <a:gd name="T84" fmla="*/ 6416 w 6700"/>
                <a:gd name="T85" fmla="*/ 5596 h 6704"/>
                <a:gd name="T86" fmla="*/ 6272 w 6700"/>
                <a:gd name="T87" fmla="*/ 3997 h 6704"/>
                <a:gd name="T88" fmla="*/ 6070 w 6700"/>
                <a:gd name="T89" fmla="*/ 3857 h 6704"/>
                <a:gd name="T90" fmla="*/ 5930 w 6700"/>
                <a:gd name="T91" fmla="*/ 3655 h 6704"/>
                <a:gd name="T92" fmla="*/ 6416 w 6700"/>
                <a:gd name="T93" fmla="*/ 4045 h 6704"/>
                <a:gd name="T94" fmla="*/ 6416 w 6700"/>
                <a:gd name="T95" fmla="*/ 2669 h 6704"/>
                <a:gd name="T96" fmla="*/ 6416 w 6700"/>
                <a:gd name="T97" fmla="*/ 1875 h 6704"/>
                <a:gd name="T98" fmla="*/ 6416 w 6700"/>
                <a:gd name="T99" fmla="*/ 1080 h 6704"/>
                <a:gd name="T100" fmla="*/ 6416 w 6700"/>
                <a:gd name="T101" fmla="*/ 286 h 6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00" h="6704">
                  <a:moveTo>
                    <a:pt x="0" y="0"/>
                  </a:moveTo>
                  <a:lnTo>
                    <a:pt x="0" y="0"/>
                  </a:lnTo>
                  <a:lnTo>
                    <a:pt x="0" y="6704"/>
                  </a:lnTo>
                  <a:lnTo>
                    <a:pt x="0" y="6704"/>
                  </a:lnTo>
                  <a:lnTo>
                    <a:pt x="6700" y="6704"/>
                  </a:lnTo>
                  <a:lnTo>
                    <a:pt x="6700" y="5716"/>
                  </a:lnTo>
                  <a:lnTo>
                    <a:pt x="6700" y="4923"/>
                  </a:lnTo>
                  <a:lnTo>
                    <a:pt x="6700" y="4129"/>
                  </a:lnTo>
                  <a:lnTo>
                    <a:pt x="6700" y="3227"/>
                  </a:lnTo>
                  <a:lnTo>
                    <a:pt x="6700" y="3053"/>
                  </a:lnTo>
                  <a:lnTo>
                    <a:pt x="6700" y="2383"/>
                  </a:lnTo>
                  <a:lnTo>
                    <a:pt x="6700" y="1588"/>
                  </a:lnTo>
                  <a:lnTo>
                    <a:pt x="6700" y="794"/>
                  </a:lnTo>
                  <a:lnTo>
                    <a:pt x="6700" y="0"/>
                  </a:lnTo>
                  <a:lnTo>
                    <a:pt x="6700" y="0"/>
                  </a:lnTo>
                  <a:lnTo>
                    <a:pt x="0" y="0"/>
                  </a:lnTo>
                  <a:close/>
                  <a:moveTo>
                    <a:pt x="286" y="3513"/>
                  </a:moveTo>
                  <a:lnTo>
                    <a:pt x="818" y="3513"/>
                  </a:lnTo>
                  <a:lnTo>
                    <a:pt x="818" y="3513"/>
                  </a:lnTo>
                  <a:lnTo>
                    <a:pt x="804" y="3563"/>
                  </a:lnTo>
                  <a:lnTo>
                    <a:pt x="790" y="3609"/>
                  </a:lnTo>
                  <a:lnTo>
                    <a:pt x="770" y="3655"/>
                  </a:lnTo>
                  <a:lnTo>
                    <a:pt x="748" y="3701"/>
                  </a:lnTo>
                  <a:lnTo>
                    <a:pt x="722" y="3743"/>
                  </a:lnTo>
                  <a:lnTo>
                    <a:pt x="694" y="3783"/>
                  </a:lnTo>
                  <a:lnTo>
                    <a:pt x="664" y="3821"/>
                  </a:lnTo>
                  <a:lnTo>
                    <a:pt x="630" y="3857"/>
                  </a:lnTo>
                  <a:lnTo>
                    <a:pt x="594" y="3891"/>
                  </a:lnTo>
                  <a:lnTo>
                    <a:pt x="556" y="3923"/>
                  </a:lnTo>
                  <a:lnTo>
                    <a:pt x="516" y="3951"/>
                  </a:lnTo>
                  <a:lnTo>
                    <a:pt x="472" y="3975"/>
                  </a:lnTo>
                  <a:lnTo>
                    <a:pt x="428" y="3997"/>
                  </a:lnTo>
                  <a:lnTo>
                    <a:pt x="382" y="4017"/>
                  </a:lnTo>
                  <a:lnTo>
                    <a:pt x="334" y="4033"/>
                  </a:lnTo>
                  <a:lnTo>
                    <a:pt x="286" y="4045"/>
                  </a:lnTo>
                  <a:lnTo>
                    <a:pt x="286" y="3513"/>
                  </a:lnTo>
                  <a:close/>
                  <a:moveTo>
                    <a:pt x="286" y="5886"/>
                  </a:moveTo>
                  <a:lnTo>
                    <a:pt x="286" y="5886"/>
                  </a:lnTo>
                  <a:lnTo>
                    <a:pt x="334" y="5898"/>
                  </a:lnTo>
                  <a:lnTo>
                    <a:pt x="382" y="5914"/>
                  </a:lnTo>
                  <a:lnTo>
                    <a:pt x="428" y="5934"/>
                  </a:lnTo>
                  <a:lnTo>
                    <a:pt x="472" y="5956"/>
                  </a:lnTo>
                  <a:lnTo>
                    <a:pt x="516" y="5980"/>
                  </a:lnTo>
                  <a:lnTo>
                    <a:pt x="556" y="6008"/>
                  </a:lnTo>
                  <a:lnTo>
                    <a:pt x="594" y="6040"/>
                  </a:lnTo>
                  <a:lnTo>
                    <a:pt x="630" y="6074"/>
                  </a:lnTo>
                  <a:lnTo>
                    <a:pt x="664" y="6110"/>
                  </a:lnTo>
                  <a:lnTo>
                    <a:pt x="694" y="6148"/>
                  </a:lnTo>
                  <a:lnTo>
                    <a:pt x="722" y="6188"/>
                  </a:lnTo>
                  <a:lnTo>
                    <a:pt x="748" y="6230"/>
                  </a:lnTo>
                  <a:lnTo>
                    <a:pt x="770" y="6276"/>
                  </a:lnTo>
                  <a:lnTo>
                    <a:pt x="790" y="6322"/>
                  </a:lnTo>
                  <a:lnTo>
                    <a:pt x="804" y="6368"/>
                  </a:lnTo>
                  <a:lnTo>
                    <a:pt x="818" y="6418"/>
                  </a:lnTo>
                  <a:lnTo>
                    <a:pt x="286" y="6418"/>
                  </a:lnTo>
                  <a:lnTo>
                    <a:pt x="286" y="5886"/>
                  </a:lnTo>
                  <a:close/>
                  <a:moveTo>
                    <a:pt x="5882" y="6418"/>
                  </a:moveTo>
                  <a:lnTo>
                    <a:pt x="5882" y="6418"/>
                  </a:lnTo>
                  <a:lnTo>
                    <a:pt x="5896" y="6368"/>
                  </a:lnTo>
                  <a:lnTo>
                    <a:pt x="5912" y="6322"/>
                  </a:lnTo>
                  <a:lnTo>
                    <a:pt x="5930" y="6276"/>
                  </a:lnTo>
                  <a:lnTo>
                    <a:pt x="5952" y="6230"/>
                  </a:lnTo>
                  <a:lnTo>
                    <a:pt x="5978" y="6188"/>
                  </a:lnTo>
                  <a:lnTo>
                    <a:pt x="6006" y="6148"/>
                  </a:lnTo>
                  <a:lnTo>
                    <a:pt x="6036" y="6110"/>
                  </a:lnTo>
                  <a:lnTo>
                    <a:pt x="6070" y="6074"/>
                  </a:lnTo>
                  <a:lnTo>
                    <a:pt x="6106" y="6040"/>
                  </a:lnTo>
                  <a:lnTo>
                    <a:pt x="6144" y="6008"/>
                  </a:lnTo>
                  <a:lnTo>
                    <a:pt x="6186" y="5980"/>
                  </a:lnTo>
                  <a:lnTo>
                    <a:pt x="6228" y="5956"/>
                  </a:lnTo>
                  <a:lnTo>
                    <a:pt x="6272" y="5934"/>
                  </a:lnTo>
                  <a:lnTo>
                    <a:pt x="6318" y="5914"/>
                  </a:lnTo>
                  <a:lnTo>
                    <a:pt x="6366" y="5898"/>
                  </a:lnTo>
                  <a:lnTo>
                    <a:pt x="6416" y="5886"/>
                  </a:lnTo>
                  <a:lnTo>
                    <a:pt x="6416" y="6418"/>
                  </a:lnTo>
                  <a:lnTo>
                    <a:pt x="5882" y="6418"/>
                  </a:lnTo>
                  <a:close/>
                  <a:moveTo>
                    <a:pt x="6416" y="5596"/>
                  </a:moveTo>
                  <a:lnTo>
                    <a:pt x="6416" y="5596"/>
                  </a:lnTo>
                  <a:lnTo>
                    <a:pt x="6376" y="5604"/>
                  </a:lnTo>
                  <a:lnTo>
                    <a:pt x="6336" y="5612"/>
                  </a:lnTo>
                  <a:lnTo>
                    <a:pt x="6298" y="5622"/>
                  </a:lnTo>
                  <a:lnTo>
                    <a:pt x="6260" y="5632"/>
                  </a:lnTo>
                  <a:lnTo>
                    <a:pt x="6224" y="5646"/>
                  </a:lnTo>
                  <a:lnTo>
                    <a:pt x="6188" y="5660"/>
                  </a:lnTo>
                  <a:lnTo>
                    <a:pt x="6152" y="5676"/>
                  </a:lnTo>
                  <a:lnTo>
                    <a:pt x="6116" y="5692"/>
                  </a:lnTo>
                  <a:lnTo>
                    <a:pt x="6082" y="5710"/>
                  </a:lnTo>
                  <a:lnTo>
                    <a:pt x="6050" y="5730"/>
                  </a:lnTo>
                  <a:lnTo>
                    <a:pt x="6018" y="5750"/>
                  </a:lnTo>
                  <a:lnTo>
                    <a:pt x="5986" y="5772"/>
                  </a:lnTo>
                  <a:lnTo>
                    <a:pt x="5954" y="5796"/>
                  </a:lnTo>
                  <a:lnTo>
                    <a:pt x="5926" y="5820"/>
                  </a:lnTo>
                  <a:lnTo>
                    <a:pt x="5896" y="5846"/>
                  </a:lnTo>
                  <a:lnTo>
                    <a:pt x="5870" y="5872"/>
                  </a:lnTo>
                  <a:lnTo>
                    <a:pt x="5842" y="5900"/>
                  </a:lnTo>
                  <a:lnTo>
                    <a:pt x="5816" y="5928"/>
                  </a:lnTo>
                  <a:lnTo>
                    <a:pt x="5792" y="5958"/>
                  </a:lnTo>
                  <a:lnTo>
                    <a:pt x="5770" y="5988"/>
                  </a:lnTo>
                  <a:lnTo>
                    <a:pt x="5748" y="6020"/>
                  </a:lnTo>
                  <a:lnTo>
                    <a:pt x="5726" y="6052"/>
                  </a:lnTo>
                  <a:lnTo>
                    <a:pt x="5708" y="6086"/>
                  </a:lnTo>
                  <a:lnTo>
                    <a:pt x="5688" y="6120"/>
                  </a:lnTo>
                  <a:lnTo>
                    <a:pt x="5672" y="6154"/>
                  </a:lnTo>
                  <a:lnTo>
                    <a:pt x="5656" y="6190"/>
                  </a:lnTo>
                  <a:lnTo>
                    <a:pt x="5642" y="6226"/>
                  </a:lnTo>
                  <a:lnTo>
                    <a:pt x="5630" y="6264"/>
                  </a:lnTo>
                  <a:lnTo>
                    <a:pt x="5618" y="6302"/>
                  </a:lnTo>
                  <a:lnTo>
                    <a:pt x="5608" y="6340"/>
                  </a:lnTo>
                  <a:lnTo>
                    <a:pt x="5600" y="6378"/>
                  </a:lnTo>
                  <a:lnTo>
                    <a:pt x="5594" y="6418"/>
                  </a:lnTo>
                  <a:lnTo>
                    <a:pt x="1106" y="6418"/>
                  </a:lnTo>
                  <a:lnTo>
                    <a:pt x="1106" y="6418"/>
                  </a:lnTo>
                  <a:lnTo>
                    <a:pt x="1100" y="6378"/>
                  </a:lnTo>
                  <a:lnTo>
                    <a:pt x="1092" y="6340"/>
                  </a:lnTo>
                  <a:lnTo>
                    <a:pt x="1082" y="6302"/>
                  </a:lnTo>
                  <a:lnTo>
                    <a:pt x="1070" y="6264"/>
                  </a:lnTo>
                  <a:lnTo>
                    <a:pt x="1058" y="6226"/>
                  </a:lnTo>
                  <a:lnTo>
                    <a:pt x="1044" y="6190"/>
                  </a:lnTo>
                  <a:lnTo>
                    <a:pt x="1028" y="6154"/>
                  </a:lnTo>
                  <a:lnTo>
                    <a:pt x="1012" y="6120"/>
                  </a:lnTo>
                  <a:lnTo>
                    <a:pt x="994" y="6086"/>
                  </a:lnTo>
                  <a:lnTo>
                    <a:pt x="974" y="6052"/>
                  </a:lnTo>
                  <a:lnTo>
                    <a:pt x="952" y="6020"/>
                  </a:lnTo>
                  <a:lnTo>
                    <a:pt x="930" y="5988"/>
                  </a:lnTo>
                  <a:lnTo>
                    <a:pt x="908" y="5958"/>
                  </a:lnTo>
                  <a:lnTo>
                    <a:pt x="884" y="5928"/>
                  </a:lnTo>
                  <a:lnTo>
                    <a:pt x="858" y="5900"/>
                  </a:lnTo>
                  <a:lnTo>
                    <a:pt x="832" y="5872"/>
                  </a:lnTo>
                  <a:lnTo>
                    <a:pt x="804" y="5846"/>
                  </a:lnTo>
                  <a:lnTo>
                    <a:pt x="774" y="5820"/>
                  </a:lnTo>
                  <a:lnTo>
                    <a:pt x="746" y="5796"/>
                  </a:lnTo>
                  <a:lnTo>
                    <a:pt x="714" y="5772"/>
                  </a:lnTo>
                  <a:lnTo>
                    <a:pt x="684" y="5750"/>
                  </a:lnTo>
                  <a:lnTo>
                    <a:pt x="650" y="5730"/>
                  </a:lnTo>
                  <a:lnTo>
                    <a:pt x="618" y="5710"/>
                  </a:lnTo>
                  <a:lnTo>
                    <a:pt x="584" y="5692"/>
                  </a:lnTo>
                  <a:lnTo>
                    <a:pt x="548" y="5676"/>
                  </a:lnTo>
                  <a:lnTo>
                    <a:pt x="512" y="5660"/>
                  </a:lnTo>
                  <a:lnTo>
                    <a:pt x="476" y="5646"/>
                  </a:lnTo>
                  <a:lnTo>
                    <a:pt x="440" y="5632"/>
                  </a:lnTo>
                  <a:lnTo>
                    <a:pt x="402" y="5622"/>
                  </a:lnTo>
                  <a:lnTo>
                    <a:pt x="364" y="5612"/>
                  </a:lnTo>
                  <a:lnTo>
                    <a:pt x="324" y="5604"/>
                  </a:lnTo>
                  <a:lnTo>
                    <a:pt x="286" y="5596"/>
                  </a:lnTo>
                  <a:lnTo>
                    <a:pt x="286" y="4923"/>
                  </a:lnTo>
                  <a:lnTo>
                    <a:pt x="286" y="4335"/>
                  </a:lnTo>
                  <a:lnTo>
                    <a:pt x="286" y="4335"/>
                  </a:lnTo>
                  <a:lnTo>
                    <a:pt x="324" y="4327"/>
                  </a:lnTo>
                  <a:lnTo>
                    <a:pt x="364" y="4319"/>
                  </a:lnTo>
                  <a:lnTo>
                    <a:pt x="402" y="4309"/>
                  </a:lnTo>
                  <a:lnTo>
                    <a:pt x="440" y="4299"/>
                  </a:lnTo>
                  <a:lnTo>
                    <a:pt x="476" y="4285"/>
                  </a:lnTo>
                  <a:lnTo>
                    <a:pt x="512" y="4271"/>
                  </a:lnTo>
                  <a:lnTo>
                    <a:pt x="548" y="4255"/>
                  </a:lnTo>
                  <a:lnTo>
                    <a:pt x="584" y="4239"/>
                  </a:lnTo>
                  <a:lnTo>
                    <a:pt x="618" y="4221"/>
                  </a:lnTo>
                  <a:lnTo>
                    <a:pt x="650" y="4201"/>
                  </a:lnTo>
                  <a:lnTo>
                    <a:pt x="684" y="4181"/>
                  </a:lnTo>
                  <a:lnTo>
                    <a:pt x="714" y="4159"/>
                  </a:lnTo>
                  <a:lnTo>
                    <a:pt x="746" y="4135"/>
                  </a:lnTo>
                  <a:lnTo>
                    <a:pt x="774" y="4111"/>
                  </a:lnTo>
                  <a:lnTo>
                    <a:pt x="804" y="4085"/>
                  </a:lnTo>
                  <a:lnTo>
                    <a:pt x="832" y="4059"/>
                  </a:lnTo>
                  <a:lnTo>
                    <a:pt x="858" y="4031"/>
                  </a:lnTo>
                  <a:lnTo>
                    <a:pt x="884" y="4003"/>
                  </a:lnTo>
                  <a:lnTo>
                    <a:pt x="908" y="3973"/>
                  </a:lnTo>
                  <a:lnTo>
                    <a:pt x="930" y="3943"/>
                  </a:lnTo>
                  <a:lnTo>
                    <a:pt x="952" y="3911"/>
                  </a:lnTo>
                  <a:lnTo>
                    <a:pt x="974" y="3879"/>
                  </a:lnTo>
                  <a:lnTo>
                    <a:pt x="994" y="3845"/>
                  </a:lnTo>
                  <a:lnTo>
                    <a:pt x="1012" y="3811"/>
                  </a:lnTo>
                  <a:lnTo>
                    <a:pt x="1028" y="3777"/>
                  </a:lnTo>
                  <a:lnTo>
                    <a:pt x="1044" y="3741"/>
                  </a:lnTo>
                  <a:lnTo>
                    <a:pt x="1058" y="3705"/>
                  </a:lnTo>
                  <a:lnTo>
                    <a:pt x="1070" y="3667"/>
                  </a:lnTo>
                  <a:lnTo>
                    <a:pt x="1082" y="3629"/>
                  </a:lnTo>
                  <a:lnTo>
                    <a:pt x="1092" y="3591"/>
                  </a:lnTo>
                  <a:lnTo>
                    <a:pt x="1100" y="3553"/>
                  </a:lnTo>
                  <a:lnTo>
                    <a:pt x="1106" y="3513"/>
                  </a:lnTo>
                  <a:lnTo>
                    <a:pt x="5594" y="3513"/>
                  </a:lnTo>
                  <a:lnTo>
                    <a:pt x="5594" y="3513"/>
                  </a:lnTo>
                  <a:lnTo>
                    <a:pt x="5600" y="3553"/>
                  </a:lnTo>
                  <a:lnTo>
                    <a:pt x="5608" y="3591"/>
                  </a:lnTo>
                  <a:lnTo>
                    <a:pt x="5618" y="3629"/>
                  </a:lnTo>
                  <a:lnTo>
                    <a:pt x="5630" y="3667"/>
                  </a:lnTo>
                  <a:lnTo>
                    <a:pt x="5642" y="3705"/>
                  </a:lnTo>
                  <a:lnTo>
                    <a:pt x="5656" y="3741"/>
                  </a:lnTo>
                  <a:lnTo>
                    <a:pt x="5672" y="3777"/>
                  </a:lnTo>
                  <a:lnTo>
                    <a:pt x="5688" y="3811"/>
                  </a:lnTo>
                  <a:lnTo>
                    <a:pt x="5708" y="3845"/>
                  </a:lnTo>
                  <a:lnTo>
                    <a:pt x="5726" y="3879"/>
                  </a:lnTo>
                  <a:lnTo>
                    <a:pt x="5748" y="3911"/>
                  </a:lnTo>
                  <a:lnTo>
                    <a:pt x="5770" y="3943"/>
                  </a:lnTo>
                  <a:lnTo>
                    <a:pt x="5792" y="3973"/>
                  </a:lnTo>
                  <a:lnTo>
                    <a:pt x="5816" y="4003"/>
                  </a:lnTo>
                  <a:lnTo>
                    <a:pt x="5842" y="4031"/>
                  </a:lnTo>
                  <a:lnTo>
                    <a:pt x="5870" y="4059"/>
                  </a:lnTo>
                  <a:lnTo>
                    <a:pt x="5896" y="4085"/>
                  </a:lnTo>
                  <a:lnTo>
                    <a:pt x="5926" y="4111"/>
                  </a:lnTo>
                  <a:lnTo>
                    <a:pt x="5954" y="4135"/>
                  </a:lnTo>
                  <a:lnTo>
                    <a:pt x="5986" y="4159"/>
                  </a:lnTo>
                  <a:lnTo>
                    <a:pt x="6018" y="4181"/>
                  </a:lnTo>
                  <a:lnTo>
                    <a:pt x="6050" y="4201"/>
                  </a:lnTo>
                  <a:lnTo>
                    <a:pt x="6082" y="4221"/>
                  </a:lnTo>
                  <a:lnTo>
                    <a:pt x="6116" y="4239"/>
                  </a:lnTo>
                  <a:lnTo>
                    <a:pt x="6152" y="4255"/>
                  </a:lnTo>
                  <a:lnTo>
                    <a:pt x="6188" y="4271"/>
                  </a:lnTo>
                  <a:lnTo>
                    <a:pt x="6224" y="4285"/>
                  </a:lnTo>
                  <a:lnTo>
                    <a:pt x="6260" y="4299"/>
                  </a:lnTo>
                  <a:lnTo>
                    <a:pt x="6298" y="4309"/>
                  </a:lnTo>
                  <a:lnTo>
                    <a:pt x="6336" y="4319"/>
                  </a:lnTo>
                  <a:lnTo>
                    <a:pt x="6376" y="4327"/>
                  </a:lnTo>
                  <a:lnTo>
                    <a:pt x="6416" y="4335"/>
                  </a:lnTo>
                  <a:lnTo>
                    <a:pt x="6416" y="4923"/>
                  </a:lnTo>
                  <a:lnTo>
                    <a:pt x="6416" y="5596"/>
                  </a:lnTo>
                  <a:close/>
                  <a:moveTo>
                    <a:pt x="6416" y="4045"/>
                  </a:moveTo>
                  <a:lnTo>
                    <a:pt x="6416" y="4045"/>
                  </a:lnTo>
                  <a:lnTo>
                    <a:pt x="6366" y="4033"/>
                  </a:lnTo>
                  <a:lnTo>
                    <a:pt x="6318" y="4017"/>
                  </a:lnTo>
                  <a:lnTo>
                    <a:pt x="6272" y="3997"/>
                  </a:lnTo>
                  <a:lnTo>
                    <a:pt x="6228" y="3975"/>
                  </a:lnTo>
                  <a:lnTo>
                    <a:pt x="6186" y="3951"/>
                  </a:lnTo>
                  <a:lnTo>
                    <a:pt x="6144" y="3923"/>
                  </a:lnTo>
                  <a:lnTo>
                    <a:pt x="6106" y="3891"/>
                  </a:lnTo>
                  <a:lnTo>
                    <a:pt x="6070" y="3857"/>
                  </a:lnTo>
                  <a:lnTo>
                    <a:pt x="6036" y="3821"/>
                  </a:lnTo>
                  <a:lnTo>
                    <a:pt x="6006" y="3783"/>
                  </a:lnTo>
                  <a:lnTo>
                    <a:pt x="5978" y="3743"/>
                  </a:lnTo>
                  <a:lnTo>
                    <a:pt x="5952" y="3701"/>
                  </a:lnTo>
                  <a:lnTo>
                    <a:pt x="5930" y="3655"/>
                  </a:lnTo>
                  <a:lnTo>
                    <a:pt x="5912" y="3609"/>
                  </a:lnTo>
                  <a:lnTo>
                    <a:pt x="5896" y="3563"/>
                  </a:lnTo>
                  <a:lnTo>
                    <a:pt x="5882" y="3513"/>
                  </a:lnTo>
                  <a:lnTo>
                    <a:pt x="6416" y="3513"/>
                  </a:lnTo>
                  <a:lnTo>
                    <a:pt x="6416" y="4045"/>
                  </a:lnTo>
                  <a:close/>
                  <a:moveTo>
                    <a:pt x="6416" y="3227"/>
                  </a:moveTo>
                  <a:lnTo>
                    <a:pt x="286" y="3227"/>
                  </a:lnTo>
                  <a:lnTo>
                    <a:pt x="286" y="3053"/>
                  </a:lnTo>
                  <a:lnTo>
                    <a:pt x="286" y="2669"/>
                  </a:lnTo>
                  <a:lnTo>
                    <a:pt x="6416" y="2669"/>
                  </a:lnTo>
                  <a:lnTo>
                    <a:pt x="6416" y="3053"/>
                  </a:lnTo>
                  <a:lnTo>
                    <a:pt x="6416" y="3227"/>
                  </a:lnTo>
                  <a:close/>
                  <a:moveTo>
                    <a:pt x="286" y="2383"/>
                  </a:moveTo>
                  <a:lnTo>
                    <a:pt x="286" y="1875"/>
                  </a:lnTo>
                  <a:lnTo>
                    <a:pt x="6416" y="1875"/>
                  </a:lnTo>
                  <a:lnTo>
                    <a:pt x="6416" y="2383"/>
                  </a:lnTo>
                  <a:lnTo>
                    <a:pt x="286" y="2383"/>
                  </a:lnTo>
                  <a:close/>
                  <a:moveTo>
                    <a:pt x="286" y="1588"/>
                  </a:moveTo>
                  <a:lnTo>
                    <a:pt x="286" y="1080"/>
                  </a:lnTo>
                  <a:lnTo>
                    <a:pt x="6416" y="1080"/>
                  </a:lnTo>
                  <a:lnTo>
                    <a:pt x="6416" y="1588"/>
                  </a:lnTo>
                  <a:lnTo>
                    <a:pt x="286" y="1588"/>
                  </a:lnTo>
                  <a:close/>
                  <a:moveTo>
                    <a:pt x="286" y="794"/>
                  </a:moveTo>
                  <a:lnTo>
                    <a:pt x="286" y="286"/>
                  </a:lnTo>
                  <a:lnTo>
                    <a:pt x="6416" y="286"/>
                  </a:lnTo>
                  <a:lnTo>
                    <a:pt x="6416" y="794"/>
                  </a:lnTo>
                  <a:lnTo>
                    <a:pt x="286" y="7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" name="Freeform 126">
              <a:extLst>
                <a:ext uri="{FF2B5EF4-FFF2-40B4-BE49-F238E27FC236}">
                  <a16:creationId xmlns:a16="http://schemas.microsoft.com/office/drawing/2014/main" id="{67AEED9D-0ACB-BC3B-60DE-A981AA672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" y="3989"/>
              <a:ext cx="1952" cy="1953"/>
            </a:xfrm>
            <a:custGeom>
              <a:avLst/>
              <a:gdLst>
                <a:gd name="T0" fmla="*/ 828 w 1952"/>
                <a:gd name="T1" fmla="*/ 12 h 1953"/>
                <a:gd name="T2" fmla="*/ 596 w 1952"/>
                <a:gd name="T3" fmla="*/ 76 h 1953"/>
                <a:gd name="T4" fmla="*/ 392 w 1952"/>
                <a:gd name="T5" fmla="*/ 194 h 1953"/>
                <a:gd name="T6" fmla="*/ 224 w 1952"/>
                <a:gd name="T7" fmla="*/ 356 h 1953"/>
                <a:gd name="T8" fmla="*/ 96 w 1952"/>
                <a:gd name="T9" fmla="*/ 554 h 1953"/>
                <a:gd name="T10" fmla="*/ 20 w 1952"/>
                <a:gd name="T11" fmla="*/ 780 h 1953"/>
                <a:gd name="T12" fmla="*/ 0 w 1952"/>
                <a:gd name="T13" fmla="*/ 976 h 1953"/>
                <a:gd name="T14" fmla="*/ 32 w 1952"/>
                <a:gd name="T15" fmla="*/ 1221 h 1953"/>
                <a:gd name="T16" fmla="*/ 118 w 1952"/>
                <a:gd name="T17" fmla="*/ 1441 h 1953"/>
                <a:gd name="T18" fmla="*/ 254 w 1952"/>
                <a:gd name="T19" fmla="*/ 1633 h 1953"/>
                <a:gd name="T20" fmla="*/ 430 w 1952"/>
                <a:gd name="T21" fmla="*/ 1785 h 1953"/>
                <a:gd name="T22" fmla="*/ 640 w 1952"/>
                <a:gd name="T23" fmla="*/ 1893 h 1953"/>
                <a:gd name="T24" fmla="*/ 876 w 1952"/>
                <a:gd name="T25" fmla="*/ 1947 h 1953"/>
                <a:gd name="T26" fmla="*/ 1076 w 1952"/>
                <a:gd name="T27" fmla="*/ 1947 h 1953"/>
                <a:gd name="T28" fmla="*/ 1312 w 1952"/>
                <a:gd name="T29" fmla="*/ 1893 h 1953"/>
                <a:gd name="T30" fmla="*/ 1522 w 1952"/>
                <a:gd name="T31" fmla="*/ 1785 h 1953"/>
                <a:gd name="T32" fmla="*/ 1698 w 1952"/>
                <a:gd name="T33" fmla="*/ 1633 h 1953"/>
                <a:gd name="T34" fmla="*/ 1834 w 1952"/>
                <a:gd name="T35" fmla="*/ 1441 h 1953"/>
                <a:gd name="T36" fmla="*/ 1922 w 1952"/>
                <a:gd name="T37" fmla="*/ 1221 h 1953"/>
                <a:gd name="T38" fmla="*/ 1952 w 1952"/>
                <a:gd name="T39" fmla="*/ 976 h 1953"/>
                <a:gd name="T40" fmla="*/ 1932 w 1952"/>
                <a:gd name="T41" fmla="*/ 780 h 1953"/>
                <a:gd name="T42" fmla="*/ 1856 w 1952"/>
                <a:gd name="T43" fmla="*/ 554 h 1953"/>
                <a:gd name="T44" fmla="*/ 1728 w 1952"/>
                <a:gd name="T45" fmla="*/ 356 h 1953"/>
                <a:gd name="T46" fmla="*/ 1560 w 1952"/>
                <a:gd name="T47" fmla="*/ 194 h 1953"/>
                <a:gd name="T48" fmla="*/ 1356 w 1952"/>
                <a:gd name="T49" fmla="*/ 76 h 1953"/>
                <a:gd name="T50" fmla="*/ 1124 w 1952"/>
                <a:gd name="T51" fmla="*/ 12 h 1953"/>
                <a:gd name="T52" fmla="*/ 976 w 1952"/>
                <a:gd name="T53" fmla="*/ 1667 h 1953"/>
                <a:gd name="T54" fmla="*/ 838 w 1952"/>
                <a:gd name="T55" fmla="*/ 1653 h 1953"/>
                <a:gd name="T56" fmla="*/ 678 w 1952"/>
                <a:gd name="T57" fmla="*/ 1599 h 1953"/>
                <a:gd name="T58" fmla="*/ 538 w 1952"/>
                <a:gd name="T59" fmla="*/ 1509 h 1953"/>
                <a:gd name="T60" fmla="*/ 424 w 1952"/>
                <a:gd name="T61" fmla="*/ 1389 h 1953"/>
                <a:gd name="T62" fmla="*/ 340 w 1952"/>
                <a:gd name="T63" fmla="*/ 1245 h 1953"/>
                <a:gd name="T64" fmla="*/ 294 w 1952"/>
                <a:gd name="T65" fmla="*/ 1081 h 1953"/>
                <a:gd name="T66" fmla="*/ 286 w 1952"/>
                <a:gd name="T67" fmla="*/ 940 h 1953"/>
                <a:gd name="T68" fmla="*/ 318 w 1952"/>
                <a:gd name="T69" fmla="*/ 770 h 1953"/>
                <a:gd name="T70" fmla="*/ 386 w 1952"/>
                <a:gd name="T71" fmla="*/ 618 h 1953"/>
                <a:gd name="T72" fmla="*/ 488 w 1952"/>
                <a:gd name="T73" fmla="*/ 488 h 1953"/>
                <a:gd name="T74" fmla="*/ 618 w 1952"/>
                <a:gd name="T75" fmla="*/ 386 h 1953"/>
                <a:gd name="T76" fmla="*/ 772 w 1952"/>
                <a:gd name="T77" fmla="*/ 316 h 1953"/>
                <a:gd name="T78" fmla="*/ 940 w 1952"/>
                <a:gd name="T79" fmla="*/ 286 h 1953"/>
                <a:gd name="T80" fmla="*/ 1082 w 1952"/>
                <a:gd name="T81" fmla="*/ 294 h 1953"/>
                <a:gd name="T82" fmla="*/ 1244 w 1952"/>
                <a:gd name="T83" fmla="*/ 340 h 1953"/>
                <a:gd name="T84" fmla="*/ 1388 w 1952"/>
                <a:gd name="T85" fmla="*/ 424 h 1953"/>
                <a:gd name="T86" fmla="*/ 1508 w 1952"/>
                <a:gd name="T87" fmla="*/ 538 h 1953"/>
                <a:gd name="T88" fmla="*/ 1598 w 1952"/>
                <a:gd name="T89" fmla="*/ 678 h 1953"/>
                <a:gd name="T90" fmla="*/ 1652 w 1952"/>
                <a:gd name="T91" fmla="*/ 838 h 1953"/>
                <a:gd name="T92" fmla="*/ 1666 w 1952"/>
                <a:gd name="T93" fmla="*/ 976 h 1953"/>
                <a:gd name="T94" fmla="*/ 1644 w 1952"/>
                <a:gd name="T95" fmla="*/ 1149 h 1953"/>
                <a:gd name="T96" fmla="*/ 1582 w 1952"/>
                <a:gd name="T97" fmla="*/ 1305 h 1953"/>
                <a:gd name="T98" fmla="*/ 1486 w 1952"/>
                <a:gd name="T99" fmla="*/ 1441 h 1953"/>
                <a:gd name="T100" fmla="*/ 1362 w 1952"/>
                <a:gd name="T101" fmla="*/ 1549 h 1953"/>
                <a:gd name="T102" fmla="*/ 1214 w 1952"/>
                <a:gd name="T103" fmla="*/ 1625 h 1953"/>
                <a:gd name="T104" fmla="*/ 1046 w 1952"/>
                <a:gd name="T105" fmla="*/ 166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52" h="1953">
                  <a:moveTo>
                    <a:pt x="976" y="0"/>
                  </a:moveTo>
                  <a:lnTo>
                    <a:pt x="976" y="0"/>
                  </a:lnTo>
                  <a:lnTo>
                    <a:pt x="926" y="2"/>
                  </a:lnTo>
                  <a:lnTo>
                    <a:pt x="876" y="6"/>
                  </a:lnTo>
                  <a:lnTo>
                    <a:pt x="828" y="12"/>
                  </a:lnTo>
                  <a:lnTo>
                    <a:pt x="780" y="20"/>
                  </a:lnTo>
                  <a:lnTo>
                    <a:pt x="732" y="30"/>
                  </a:lnTo>
                  <a:lnTo>
                    <a:pt x="686" y="44"/>
                  </a:lnTo>
                  <a:lnTo>
                    <a:pt x="640" y="60"/>
                  </a:lnTo>
                  <a:lnTo>
                    <a:pt x="596" y="76"/>
                  </a:lnTo>
                  <a:lnTo>
                    <a:pt x="554" y="96"/>
                  </a:lnTo>
                  <a:lnTo>
                    <a:pt x="512" y="118"/>
                  </a:lnTo>
                  <a:lnTo>
                    <a:pt x="470" y="142"/>
                  </a:lnTo>
                  <a:lnTo>
                    <a:pt x="430" y="166"/>
                  </a:lnTo>
                  <a:lnTo>
                    <a:pt x="392" y="194"/>
                  </a:lnTo>
                  <a:lnTo>
                    <a:pt x="356" y="224"/>
                  </a:lnTo>
                  <a:lnTo>
                    <a:pt x="320" y="254"/>
                  </a:lnTo>
                  <a:lnTo>
                    <a:pt x="286" y="286"/>
                  </a:lnTo>
                  <a:lnTo>
                    <a:pt x="254" y="320"/>
                  </a:lnTo>
                  <a:lnTo>
                    <a:pt x="224" y="356"/>
                  </a:lnTo>
                  <a:lnTo>
                    <a:pt x="194" y="392"/>
                  </a:lnTo>
                  <a:lnTo>
                    <a:pt x="168" y="430"/>
                  </a:lnTo>
                  <a:lnTo>
                    <a:pt x="142" y="470"/>
                  </a:lnTo>
                  <a:lnTo>
                    <a:pt x="118" y="512"/>
                  </a:lnTo>
                  <a:lnTo>
                    <a:pt x="96" y="554"/>
                  </a:lnTo>
                  <a:lnTo>
                    <a:pt x="78" y="596"/>
                  </a:lnTo>
                  <a:lnTo>
                    <a:pt x="60" y="640"/>
                  </a:lnTo>
                  <a:lnTo>
                    <a:pt x="44" y="686"/>
                  </a:lnTo>
                  <a:lnTo>
                    <a:pt x="32" y="732"/>
                  </a:lnTo>
                  <a:lnTo>
                    <a:pt x="20" y="780"/>
                  </a:lnTo>
                  <a:lnTo>
                    <a:pt x="12" y="828"/>
                  </a:lnTo>
                  <a:lnTo>
                    <a:pt x="6" y="876"/>
                  </a:lnTo>
                  <a:lnTo>
                    <a:pt x="2" y="926"/>
                  </a:lnTo>
                  <a:lnTo>
                    <a:pt x="0" y="976"/>
                  </a:lnTo>
                  <a:lnTo>
                    <a:pt x="0" y="976"/>
                  </a:lnTo>
                  <a:lnTo>
                    <a:pt x="2" y="1026"/>
                  </a:lnTo>
                  <a:lnTo>
                    <a:pt x="6" y="1077"/>
                  </a:lnTo>
                  <a:lnTo>
                    <a:pt x="12" y="1125"/>
                  </a:lnTo>
                  <a:lnTo>
                    <a:pt x="20" y="1173"/>
                  </a:lnTo>
                  <a:lnTo>
                    <a:pt x="32" y="1221"/>
                  </a:lnTo>
                  <a:lnTo>
                    <a:pt x="44" y="1267"/>
                  </a:lnTo>
                  <a:lnTo>
                    <a:pt x="60" y="1313"/>
                  </a:lnTo>
                  <a:lnTo>
                    <a:pt x="78" y="1357"/>
                  </a:lnTo>
                  <a:lnTo>
                    <a:pt x="96" y="1399"/>
                  </a:lnTo>
                  <a:lnTo>
                    <a:pt x="118" y="1441"/>
                  </a:lnTo>
                  <a:lnTo>
                    <a:pt x="142" y="1483"/>
                  </a:lnTo>
                  <a:lnTo>
                    <a:pt x="168" y="1523"/>
                  </a:lnTo>
                  <a:lnTo>
                    <a:pt x="194" y="1561"/>
                  </a:lnTo>
                  <a:lnTo>
                    <a:pt x="224" y="1597"/>
                  </a:lnTo>
                  <a:lnTo>
                    <a:pt x="254" y="1633"/>
                  </a:lnTo>
                  <a:lnTo>
                    <a:pt x="286" y="1667"/>
                  </a:lnTo>
                  <a:lnTo>
                    <a:pt x="320" y="1699"/>
                  </a:lnTo>
                  <a:lnTo>
                    <a:pt x="356" y="1729"/>
                  </a:lnTo>
                  <a:lnTo>
                    <a:pt x="392" y="1759"/>
                  </a:lnTo>
                  <a:lnTo>
                    <a:pt x="430" y="1785"/>
                  </a:lnTo>
                  <a:lnTo>
                    <a:pt x="470" y="1811"/>
                  </a:lnTo>
                  <a:lnTo>
                    <a:pt x="512" y="1835"/>
                  </a:lnTo>
                  <a:lnTo>
                    <a:pt x="554" y="1857"/>
                  </a:lnTo>
                  <a:lnTo>
                    <a:pt x="596" y="1877"/>
                  </a:lnTo>
                  <a:lnTo>
                    <a:pt x="640" y="1893"/>
                  </a:lnTo>
                  <a:lnTo>
                    <a:pt x="686" y="1909"/>
                  </a:lnTo>
                  <a:lnTo>
                    <a:pt x="732" y="1923"/>
                  </a:lnTo>
                  <a:lnTo>
                    <a:pt x="780" y="1933"/>
                  </a:lnTo>
                  <a:lnTo>
                    <a:pt x="828" y="1941"/>
                  </a:lnTo>
                  <a:lnTo>
                    <a:pt x="876" y="1947"/>
                  </a:lnTo>
                  <a:lnTo>
                    <a:pt x="926" y="1951"/>
                  </a:lnTo>
                  <a:lnTo>
                    <a:pt x="976" y="1953"/>
                  </a:lnTo>
                  <a:lnTo>
                    <a:pt x="976" y="1953"/>
                  </a:lnTo>
                  <a:lnTo>
                    <a:pt x="1026" y="1951"/>
                  </a:lnTo>
                  <a:lnTo>
                    <a:pt x="1076" y="1947"/>
                  </a:lnTo>
                  <a:lnTo>
                    <a:pt x="1124" y="1941"/>
                  </a:lnTo>
                  <a:lnTo>
                    <a:pt x="1172" y="1933"/>
                  </a:lnTo>
                  <a:lnTo>
                    <a:pt x="1220" y="1923"/>
                  </a:lnTo>
                  <a:lnTo>
                    <a:pt x="1266" y="1909"/>
                  </a:lnTo>
                  <a:lnTo>
                    <a:pt x="1312" y="1893"/>
                  </a:lnTo>
                  <a:lnTo>
                    <a:pt x="1356" y="1877"/>
                  </a:lnTo>
                  <a:lnTo>
                    <a:pt x="1398" y="1857"/>
                  </a:lnTo>
                  <a:lnTo>
                    <a:pt x="1440" y="1835"/>
                  </a:lnTo>
                  <a:lnTo>
                    <a:pt x="1482" y="1811"/>
                  </a:lnTo>
                  <a:lnTo>
                    <a:pt x="1522" y="1785"/>
                  </a:lnTo>
                  <a:lnTo>
                    <a:pt x="1560" y="1759"/>
                  </a:lnTo>
                  <a:lnTo>
                    <a:pt x="1596" y="1729"/>
                  </a:lnTo>
                  <a:lnTo>
                    <a:pt x="1632" y="1699"/>
                  </a:lnTo>
                  <a:lnTo>
                    <a:pt x="1666" y="1667"/>
                  </a:lnTo>
                  <a:lnTo>
                    <a:pt x="1698" y="1633"/>
                  </a:lnTo>
                  <a:lnTo>
                    <a:pt x="1728" y="1597"/>
                  </a:lnTo>
                  <a:lnTo>
                    <a:pt x="1758" y="1561"/>
                  </a:lnTo>
                  <a:lnTo>
                    <a:pt x="1786" y="1523"/>
                  </a:lnTo>
                  <a:lnTo>
                    <a:pt x="1810" y="1483"/>
                  </a:lnTo>
                  <a:lnTo>
                    <a:pt x="1834" y="1441"/>
                  </a:lnTo>
                  <a:lnTo>
                    <a:pt x="1856" y="1399"/>
                  </a:lnTo>
                  <a:lnTo>
                    <a:pt x="1876" y="1357"/>
                  </a:lnTo>
                  <a:lnTo>
                    <a:pt x="1892" y="1313"/>
                  </a:lnTo>
                  <a:lnTo>
                    <a:pt x="1908" y="1267"/>
                  </a:lnTo>
                  <a:lnTo>
                    <a:pt x="1922" y="1221"/>
                  </a:lnTo>
                  <a:lnTo>
                    <a:pt x="1932" y="1173"/>
                  </a:lnTo>
                  <a:lnTo>
                    <a:pt x="1940" y="1125"/>
                  </a:lnTo>
                  <a:lnTo>
                    <a:pt x="1946" y="1077"/>
                  </a:lnTo>
                  <a:lnTo>
                    <a:pt x="1950" y="1026"/>
                  </a:lnTo>
                  <a:lnTo>
                    <a:pt x="1952" y="976"/>
                  </a:lnTo>
                  <a:lnTo>
                    <a:pt x="1952" y="976"/>
                  </a:lnTo>
                  <a:lnTo>
                    <a:pt x="1950" y="926"/>
                  </a:lnTo>
                  <a:lnTo>
                    <a:pt x="1946" y="876"/>
                  </a:lnTo>
                  <a:lnTo>
                    <a:pt x="1940" y="828"/>
                  </a:lnTo>
                  <a:lnTo>
                    <a:pt x="1932" y="780"/>
                  </a:lnTo>
                  <a:lnTo>
                    <a:pt x="1922" y="732"/>
                  </a:lnTo>
                  <a:lnTo>
                    <a:pt x="1908" y="686"/>
                  </a:lnTo>
                  <a:lnTo>
                    <a:pt x="1892" y="640"/>
                  </a:lnTo>
                  <a:lnTo>
                    <a:pt x="1876" y="596"/>
                  </a:lnTo>
                  <a:lnTo>
                    <a:pt x="1856" y="554"/>
                  </a:lnTo>
                  <a:lnTo>
                    <a:pt x="1834" y="512"/>
                  </a:lnTo>
                  <a:lnTo>
                    <a:pt x="1810" y="470"/>
                  </a:lnTo>
                  <a:lnTo>
                    <a:pt x="1786" y="430"/>
                  </a:lnTo>
                  <a:lnTo>
                    <a:pt x="1758" y="392"/>
                  </a:lnTo>
                  <a:lnTo>
                    <a:pt x="1728" y="356"/>
                  </a:lnTo>
                  <a:lnTo>
                    <a:pt x="1698" y="320"/>
                  </a:lnTo>
                  <a:lnTo>
                    <a:pt x="1666" y="286"/>
                  </a:lnTo>
                  <a:lnTo>
                    <a:pt x="1632" y="254"/>
                  </a:lnTo>
                  <a:lnTo>
                    <a:pt x="1596" y="224"/>
                  </a:lnTo>
                  <a:lnTo>
                    <a:pt x="1560" y="194"/>
                  </a:lnTo>
                  <a:lnTo>
                    <a:pt x="1522" y="166"/>
                  </a:lnTo>
                  <a:lnTo>
                    <a:pt x="1482" y="142"/>
                  </a:lnTo>
                  <a:lnTo>
                    <a:pt x="1440" y="118"/>
                  </a:lnTo>
                  <a:lnTo>
                    <a:pt x="1398" y="96"/>
                  </a:lnTo>
                  <a:lnTo>
                    <a:pt x="1356" y="76"/>
                  </a:lnTo>
                  <a:lnTo>
                    <a:pt x="1312" y="60"/>
                  </a:lnTo>
                  <a:lnTo>
                    <a:pt x="1266" y="44"/>
                  </a:lnTo>
                  <a:lnTo>
                    <a:pt x="1220" y="30"/>
                  </a:lnTo>
                  <a:lnTo>
                    <a:pt x="1172" y="20"/>
                  </a:lnTo>
                  <a:lnTo>
                    <a:pt x="1124" y="12"/>
                  </a:lnTo>
                  <a:lnTo>
                    <a:pt x="1076" y="6"/>
                  </a:lnTo>
                  <a:lnTo>
                    <a:pt x="1026" y="2"/>
                  </a:lnTo>
                  <a:lnTo>
                    <a:pt x="976" y="0"/>
                  </a:lnTo>
                  <a:lnTo>
                    <a:pt x="976" y="0"/>
                  </a:lnTo>
                  <a:close/>
                  <a:moveTo>
                    <a:pt x="976" y="1667"/>
                  </a:moveTo>
                  <a:lnTo>
                    <a:pt x="976" y="1667"/>
                  </a:lnTo>
                  <a:lnTo>
                    <a:pt x="940" y="1667"/>
                  </a:lnTo>
                  <a:lnTo>
                    <a:pt x="906" y="1663"/>
                  </a:lnTo>
                  <a:lnTo>
                    <a:pt x="872" y="1659"/>
                  </a:lnTo>
                  <a:lnTo>
                    <a:pt x="838" y="1653"/>
                  </a:lnTo>
                  <a:lnTo>
                    <a:pt x="804" y="1645"/>
                  </a:lnTo>
                  <a:lnTo>
                    <a:pt x="772" y="1635"/>
                  </a:lnTo>
                  <a:lnTo>
                    <a:pt x="740" y="1625"/>
                  </a:lnTo>
                  <a:lnTo>
                    <a:pt x="708" y="1613"/>
                  </a:lnTo>
                  <a:lnTo>
                    <a:pt x="678" y="1599"/>
                  </a:lnTo>
                  <a:lnTo>
                    <a:pt x="648" y="1583"/>
                  </a:lnTo>
                  <a:lnTo>
                    <a:pt x="618" y="1567"/>
                  </a:lnTo>
                  <a:lnTo>
                    <a:pt x="590" y="1549"/>
                  </a:lnTo>
                  <a:lnTo>
                    <a:pt x="564" y="1529"/>
                  </a:lnTo>
                  <a:lnTo>
                    <a:pt x="538" y="1509"/>
                  </a:lnTo>
                  <a:lnTo>
                    <a:pt x="512" y="1487"/>
                  </a:lnTo>
                  <a:lnTo>
                    <a:pt x="488" y="1465"/>
                  </a:lnTo>
                  <a:lnTo>
                    <a:pt x="466" y="1441"/>
                  </a:lnTo>
                  <a:lnTo>
                    <a:pt x="444" y="1415"/>
                  </a:lnTo>
                  <a:lnTo>
                    <a:pt x="424" y="1389"/>
                  </a:lnTo>
                  <a:lnTo>
                    <a:pt x="404" y="1363"/>
                  </a:lnTo>
                  <a:lnTo>
                    <a:pt x="386" y="1335"/>
                  </a:lnTo>
                  <a:lnTo>
                    <a:pt x="370" y="1305"/>
                  </a:lnTo>
                  <a:lnTo>
                    <a:pt x="354" y="1275"/>
                  </a:lnTo>
                  <a:lnTo>
                    <a:pt x="340" y="1245"/>
                  </a:lnTo>
                  <a:lnTo>
                    <a:pt x="328" y="1215"/>
                  </a:lnTo>
                  <a:lnTo>
                    <a:pt x="318" y="1181"/>
                  </a:lnTo>
                  <a:lnTo>
                    <a:pt x="308" y="1149"/>
                  </a:lnTo>
                  <a:lnTo>
                    <a:pt x="300" y="1115"/>
                  </a:lnTo>
                  <a:lnTo>
                    <a:pt x="294" y="1081"/>
                  </a:lnTo>
                  <a:lnTo>
                    <a:pt x="290" y="1047"/>
                  </a:lnTo>
                  <a:lnTo>
                    <a:pt x="286" y="1012"/>
                  </a:lnTo>
                  <a:lnTo>
                    <a:pt x="286" y="976"/>
                  </a:lnTo>
                  <a:lnTo>
                    <a:pt x="286" y="976"/>
                  </a:lnTo>
                  <a:lnTo>
                    <a:pt x="286" y="940"/>
                  </a:lnTo>
                  <a:lnTo>
                    <a:pt x="290" y="906"/>
                  </a:lnTo>
                  <a:lnTo>
                    <a:pt x="294" y="872"/>
                  </a:lnTo>
                  <a:lnTo>
                    <a:pt x="300" y="838"/>
                  </a:lnTo>
                  <a:lnTo>
                    <a:pt x="308" y="804"/>
                  </a:lnTo>
                  <a:lnTo>
                    <a:pt x="318" y="770"/>
                  </a:lnTo>
                  <a:lnTo>
                    <a:pt x="328" y="738"/>
                  </a:lnTo>
                  <a:lnTo>
                    <a:pt x="340" y="708"/>
                  </a:lnTo>
                  <a:lnTo>
                    <a:pt x="354" y="678"/>
                  </a:lnTo>
                  <a:lnTo>
                    <a:pt x="370" y="648"/>
                  </a:lnTo>
                  <a:lnTo>
                    <a:pt x="386" y="618"/>
                  </a:lnTo>
                  <a:lnTo>
                    <a:pt x="404" y="590"/>
                  </a:lnTo>
                  <a:lnTo>
                    <a:pt x="424" y="564"/>
                  </a:lnTo>
                  <a:lnTo>
                    <a:pt x="444" y="538"/>
                  </a:lnTo>
                  <a:lnTo>
                    <a:pt x="466" y="512"/>
                  </a:lnTo>
                  <a:lnTo>
                    <a:pt x="488" y="488"/>
                  </a:lnTo>
                  <a:lnTo>
                    <a:pt x="512" y="466"/>
                  </a:lnTo>
                  <a:lnTo>
                    <a:pt x="538" y="444"/>
                  </a:lnTo>
                  <a:lnTo>
                    <a:pt x="564" y="424"/>
                  </a:lnTo>
                  <a:lnTo>
                    <a:pt x="590" y="404"/>
                  </a:lnTo>
                  <a:lnTo>
                    <a:pt x="618" y="386"/>
                  </a:lnTo>
                  <a:lnTo>
                    <a:pt x="648" y="370"/>
                  </a:lnTo>
                  <a:lnTo>
                    <a:pt x="678" y="354"/>
                  </a:lnTo>
                  <a:lnTo>
                    <a:pt x="708" y="340"/>
                  </a:lnTo>
                  <a:lnTo>
                    <a:pt x="740" y="328"/>
                  </a:lnTo>
                  <a:lnTo>
                    <a:pt x="772" y="316"/>
                  </a:lnTo>
                  <a:lnTo>
                    <a:pt x="804" y="308"/>
                  </a:lnTo>
                  <a:lnTo>
                    <a:pt x="838" y="300"/>
                  </a:lnTo>
                  <a:lnTo>
                    <a:pt x="872" y="294"/>
                  </a:lnTo>
                  <a:lnTo>
                    <a:pt x="906" y="290"/>
                  </a:lnTo>
                  <a:lnTo>
                    <a:pt x="940" y="286"/>
                  </a:lnTo>
                  <a:lnTo>
                    <a:pt x="976" y="286"/>
                  </a:lnTo>
                  <a:lnTo>
                    <a:pt x="976" y="286"/>
                  </a:lnTo>
                  <a:lnTo>
                    <a:pt x="1012" y="286"/>
                  </a:lnTo>
                  <a:lnTo>
                    <a:pt x="1046" y="290"/>
                  </a:lnTo>
                  <a:lnTo>
                    <a:pt x="1082" y="294"/>
                  </a:lnTo>
                  <a:lnTo>
                    <a:pt x="1116" y="300"/>
                  </a:lnTo>
                  <a:lnTo>
                    <a:pt x="1148" y="308"/>
                  </a:lnTo>
                  <a:lnTo>
                    <a:pt x="1182" y="316"/>
                  </a:lnTo>
                  <a:lnTo>
                    <a:pt x="1214" y="328"/>
                  </a:lnTo>
                  <a:lnTo>
                    <a:pt x="1244" y="340"/>
                  </a:lnTo>
                  <a:lnTo>
                    <a:pt x="1276" y="354"/>
                  </a:lnTo>
                  <a:lnTo>
                    <a:pt x="1304" y="370"/>
                  </a:lnTo>
                  <a:lnTo>
                    <a:pt x="1334" y="386"/>
                  </a:lnTo>
                  <a:lnTo>
                    <a:pt x="1362" y="404"/>
                  </a:lnTo>
                  <a:lnTo>
                    <a:pt x="1388" y="424"/>
                  </a:lnTo>
                  <a:lnTo>
                    <a:pt x="1414" y="444"/>
                  </a:lnTo>
                  <a:lnTo>
                    <a:pt x="1440" y="466"/>
                  </a:lnTo>
                  <a:lnTo>
                    <a:pt x="1464" y="488"/>
                  </a:lnTo>
                  <a:lnTo>
                    <a:pt x="1486" y="512"/>
                  </a:lnTo>
                  <a:lnTo>
                    <a:pt x="1508" y="538"/>
                  </a:lnTo>
                  <a:lnTo>
                    <a:pt x="1528" y="564"/>
                  </a:lnTo>
                  <a:lnTo>
                    <a:pt x="1548" y="590"/>
                  </a:lnTo>
                  <a:lnTo>
                    <a:pt x="1566" y="618"/>
                  </a:lnTo>
                  <a:lnTo>
                    <a:pt x="1582" y="648"/>
                  </a:lnTo>
                  <a:lnTo>
                    <a:pt x="1598" y="678"/>
                  </a:lnTo>
                  <a:lnTo>
                    <a:pt x="1612" y="708"/>
                  </a:lnTo>
                  <a:lnTo>
                    <a:pt x="1624" y="738"/>
                  </a:lnTo>
                  <a:lnTo>
                    <a:pt x="1636" y="770"/>
                  </a:lnTo>
                  <a:lnTo>
                    <a:pt x="1644" y="804"/>
                  </a:lnTo>
                  <a:lnTo>
                    <a:pt x="1652" y="838"/>
                  </a:lnTo>
                  <a:lnTo>
                    <a:pt x="1658" y="872"/>
                  </a:lnTo>
                  <a:lnTo>
                    <a:pt x="1662" y="906"/>
                  </a:lnTo>
                  <a:lnTo>
                    <a:pt x="1666" y="940"/>
                  </a:lnTo>
                  <a:lnTo>
                    <a:pt x="1666" y="976"/>
                  </a:lnTo>
                  <a:lnTo>
                    <a:pt x="1666" y="976"/>
                  </a:lnTo>
                  <a:lnTo>
                    <a:pt x="1666" y="1012"/>
                  </a:lnTo>
                  <a:lnTo>
                    <a:pt x="1662" y="1047"/>
                  </a:lnTo>
                  <a:lnTo>
                    <a:pt x="1658" y="1081"/>
                  </a:lnTo>
                  <a:lnTo>
                    <a:pt x="1652" y="1115"/>
                  </a:lnTo>
                  <a:lnTo>
                    <a:pt x="1644" y="1149"/>
                  </a:lnTo>
                  <a:lnTo>
                    <a:pt x="1636" y="1181"/>
                  </a:lnTo>
                  <a:lnTo>
                    <a:pt x="1624" y="1215"/>
                  </a:lnTo>
                  <a:lnTo>
                    <a:pt x="1612" y="1245"/>
                  </a:lnTo>
                  <a:lnTo>
                    <a:pt x="1598" y="1275"/>
                  </a:lnTo>
                  <a:lnTo>
                    <a:pt x="1582" y="1305"/>
                  </a:lnTo>
                  <a:lnTo>
                    <a:pt x="1566" y="1335"/>
                  </a:lnTo>
                  <a:lnTo>
                    <a:pt x="1548" y="1363"/>
                  </a:lnTo>
                  <a:lnTo>
                    <a:pt x="1528" y="1389"/>
                  </a:lnTo>
                  <a:lnTo>
                    <a:pt x="1508" y="1415"/>
                  </a:lnTo>
                  <a:lnTo>
                    <a:pt x="1486" y="1441"/>
                  </a:lnTo>
                  <a:lnTo>
                    <a:pt x="1464" y="1465"/>
                  </a:lnTo>
                  <a:lnTo>
                    <a:pt x="1440" y="1487"/>
                  </a:lnTo>
                  <a:lnTo>
                    <a:pt x="1414" y="1509"/>
                  </a:lnTo>
                  <a:lnTo>
                    <a:pt x="1388" y="1529"/>
                  </a:lnTo>
                  <a:lnTo>
                    <a:pt x="1362" y="1549"/>
                  </a:lnTo>
                  <a:lnTo>
                    <a:pt x="1334" y="1567"/>
                  </a:lnTo>
                  <a:lnTo>
                    <a:pt x="1304" y="1583"/>
                  </a:lnTo>
                  <a:lnTo>
                    <a:pt x="1276" y="1599"/>
                  </a:lnTo>
                  <a:lnTo>
                    <a:pt x="1244" y="1613"/>
                  </a:lnTo>
                  <a:lnTo>
                    <a:pt x="1214" y="1625"/>
                  </a:lnTo>
                  <a:lnTo>
                    <a:pt x="1182" y="1635"/>
                  </a:lnTo>
                  <a:lnTo>
                    <a:pt x="1148" y="1645"/>
                  </a:lnTo>
                  <a:lnTo>
                    <a:pt x="1116" y="1653"/>
                  </a:lnTo>
                  <a:lnTo>
                    <a:pt x="1082" y="1659"/>
                  </a:lnTo>
                  <a:lnTo>
                    <a:pt x="1046" y="1663"/>
                  </a:lnTo>
                  <a:lnTo>
                    <a:pt x="1012" y="1667"/>
                  </a:lnTo>
                  <a:lnTo>
                    <a:pt x="976" y="1667"/>
                  </a:lnTo>
                  <a:lnTo>
                    <a:pt x="976" y="1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" name="Freeform 127">
              <a:extLst>
                <a:ext uri="{FF2B5EF4-FFF2-40B4-BE49-F238E27FC236}">
                  <a16:creationId xmlns:a16="http://schemas.microsoft.com/office/drawing/2014/main" id="{E0E4CC85-B58B-E107-55A1-BA96AC1AA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6" y="4465"/>
              <a:ext cx="578" cy="945"/>
            </a:xfrm>
            <a:custGeom>
              <a:avLst/>
              <a:gdLst>
                <a:gd name="T0" fmla="*/ 526 w 578"/>
                <a:gd name="T1" fmla="*/ 482 h 945"/>
                <a:gd name="T2" fmla="*/ 468 w 578"/>
                <a:gd name="T3" fmla="*/ 436 h 945"/>
                <a:gd name="T4" fmla="*/ 372 w 578"/>
                <a:gd name="T5" fmla="*/ 398 h 945"/>
                <a:gd name="T6" fmla="*/ 318 w 578"/>
                <a:gd name="T7" fmla="*/ 202 h 945"/>
                <a:gd name="T8" fmla="*/ 366 w 578"/>
                <a:gd name="T9" fmla="*/ 218 h 945"/>
                <a:gd name="T10" fmla="*/ 398 w 578"/>
                <a:gd name="T11" fmla="*/ 262 h 945"/>
                <a:gd name="T12" fmla="*/ 552 w 578"/>
                <a:gd name="T13" fmla="*/ 302 h 945"/>
                <a:gd name="T14" fmla="*/ 530 w 578"/>
                <a:gd name="T15" fmla="*/ 208 h 945"/>
                <a:gd name="T16" fmla="*/ 494 w 578"/>
                <a:gd name="T17" fmla="*/ 156 h 945"/>
                <a:gd name="T18" fmla="*/ 446 w 578"/>
                <a:gd name="T19" fmla="*/ 118 h 945"/>
                <a:gd name="T20" fmla="*/ 386 w 578"/>
                <a:gd name="T21" fmla="*/ 94 h 945"/>
                <a:gd name="T22" fmla="*/ 318 w 578"/>
                <a:gd name="T23" fmla="*/ 0 h 945"/>
                <a:gd name="T24" fmla="*/ 234 w 578"/>
                <a:gd name="T25" fmla="*/ 82 h 945"/>
                <a:gd name="T26" fmla="*/ 168 w 578"/>
                <a:gd name="T27" fmla="*/ 98 h 945"/>
                <a:gd name="T28" fmla="*/ 90 w 578"/>
                <a:gd name="T29" fmla="*/ 140 h 945"/>
                <a:gd name="T30" fmla="*/ 48 w 578"/>
                <a:gd name="T31" fmla="*/ 190 h 945"/>
                <a:gd name="T32" fmla="*/ 22 w 578"/>
                <a:gd name="T33" fmla="*/ 252 h 945"/>
                <a:gd name="T34" fmla="*/ 18 w 578"/>
                <a:gd name="T35" fmla="*/ 328 h 945"/>
                <a:gd name="T36" fmla="*/ 34 w 578"/>
                <a:gd name="T37" fmla="*/ 388 h 945"/>
                <a:gd name="T38" fmla="*/ 82 w 578"/>
                <a:gd name="T39" fmla="*/ 446 h 945"/>
                <a:gd name="T40" fmla="*/ 130 w 578"/>
                <a:gd name="T41" fmla="*/ 476 h 945"/>
                <a:gd name="T42" fmla="*/ 224 w 578"/>
                <a:gd name="T43" fmla="*/ 508 h 945"/>
                <a:gd name="T44" fmla="*/ 258 w 578"/>
                <a:gd name="T45" fmla="*/ 518 h 945"/>
                <a:gd name="T46" fmla="*/ 214 w 578"/>
                <a:gd name="T47" fmla="*/ 721 h 945"/>
                <a:gd name="T48" fmla="*/ 170 w 578"/>
                <a:gd name="T49" fmla="*/ 683 h 945"/>
                <a:gd name="T50" fmla="*/ 148 w 578"/>
                <a:gd name="T51" fmla="*/ 627 h 945"/>
                <a:gd name="T52" fmla="*/ 4 w 578"/>
                <a:gd name="T53" fmla="*/ 629 h 945"/>
                <a:gd name="T54" fmla="*/ 36 w 578"/>
                <a:gd name="T55" fmla="*/ 729 h 945"/>
                <a:gd name="T56" fmla="*/ 76 w 578"/>
                <a:gd name="T57" fmla="*/ 785 h 945"/>
                <a:gd name="T58" fmla="*/ 154 w 578"/>
                <a:gd name="T59" fmla="*/ 833 h 945"/>
                <a:gd name="T60" fmla="*/ 258 w 578"/>
                <a:gd name="T61" fmla="*/ 855 h 945"/>
                <a:gd name="T62" fmla="*/ 318 w 578"/>
                <a:gd name="T63" fmla="*/ 855 h 945"/>
                <a:gd name="T64" fmla="*/ 446 w 578"/>
                <a:gd name="T65" fmla="*/ 825 h 945"/>
                <a:gd name="T66" fmla="*/ 510 w 578"/>
                <a:gd name="T67" fmla="*/ 781 h 945"/>
                <a:gd name="T68" fmla="*/ 550 w 578"/>
                <a:gd name="T69" fmla="*/ 733 h 945"/>
                <a:gd name="T70" fmla="*/ 576 w 578"/>
                <a:gd name="T71" fmla="*/ 667 h 945"/>
                <a:gd name="T72" fmla="*/ 578 w 578"/>
                <a:gd name="T73" fmla="*/ 613 h 945"/>
                <a:gd name="T74" fmla="*/ 566 w 578"/>
                <a:gd name="T75" fmla="*/ 546 h 945"/>
                <a:gd name="T76" fmla="*/ 258 w 578"/>
                <a:gd name="T77" fmla="*/ 370 h 945"/>
                <a:gd name="T78" fmla="*/ 198 w 578"/>
                <a:gd name="T79" fmla="*/ 350 h 945"/>
                <a:gd name="T80" fmla="*/ 170 w 578"/>
                <a:gd name="T81" fmla="*/ 318 h 945"/>
                <a:gd name="T82" fmla="*/ 166 w 578"/>
                <a:gd name="T83" fmla="*/ 268 h 945"/>
                <a:gd name="T84" fmla="*/ 194 w 578"/>
                <a:gd name="T85" fmla="*/ 222 h 945"/>
                <a:gd name="T86" fmla="*/ 224 w 578"/>
                <a:gd name="T87" fmla="*/ 206 h 945"/>
                <a:gd name="T88" fmla="*/ 420 w 578"/>
                <a:gd name="T89" fmla="*/ 677 h 945"/>
                <a:gd name="T90" fmla="*/ 394 w 578"/>
                <a:gd name="T91" fmla="*/ 707 h 945"/>
                <a:gd name="T92" fmla="*/ 338 w 578"/>
                <a:gd name="T93" fmla="*/ 733 h 945"/>
                <a:gd name="T94" fmla="*/ 348 w 578"/>
                <a:gd name="T95" fmla="*/ 544 h 945"/>
                <a:gd name="T96" fmla="*/ 406 w 578"/>
                <a:gd name="T97" fmla="*/ 573 h 945"/>
                <a:gd name="T98" fmla="*/ 430 w 578"/>
                <a:gd name="T99" fmla="*/ 635 h 945"/>
                <a:gd name="T100" fmla="*/ 426 w 578"/>
                <a:gd name="T101" fmla="*/ 66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8" h="945">
                  <a:moveTo>
                    <a:pt x="552" y="514"/>
                  </a:moveTo>
                  <a:lnTo>
                    <a:pt x="552" y="514"/>
                  </a:lnTo>
                  <a:lnTo>
                    <a:pt x="540" y="498"/>
                  </a:lnTo>
                  <a:lnTo>
                    <a:pt x="526" y="482"/>
                  </a:lnTo>
                  <a:lnTo>
                    <a:pt x="510" y="466"/>
                  </a:lnTo>
                  <a:lnTo>
                    <a:pt x="490" y="450"/>
                  </a:lnTo>
                  <a:lnTo>
                    <a:pt x="490" y="450"/>
                  </a:lnTo>
                  <a:lnTo>
                    <a:pt x="468" y="436"/>
                  </a:lnTo>
                  <a:lnTo>
                    <a:pt x="440" y="422"/>
                  </a:lnTo>
                  <a:lnTo>
                    <a:pt x="408" y="410"/>
                  </a:lnTo>
                  <a:lnTo>
                    <a:pt x="372" y="398"/>
                  </a:lnTo>
                  <a:lnTo>
                    <a:pt x="372" y="398"/>
                  </a:lnTo>
                  <a:lnTo>
                    <a:pt x="344" y="392"/>
                  </a:lnTo>
                  <a:lnTo>
                    <a:pt x="344" y="392"/>
                  </a:lnTo>
                  <a:lnTo>
                    <a:pt x="318" y="386"/>
                  </a:lnTo>
                  <a:lnTo>
                    <a:pt x="318" y="202"/>
                  </a:lnTo>
                  <a:lnTo>
                    <a:pt x="318" y="202"/>
                  </a:lnTo>
                  <a:lnTo>
                    <a:pt x="336" y="204"/>
                  </a:lnTo>
                  <a:lnTo>
                    <a:pt x="352" y="208"/>
                  </a:lnTo>
                  <a:lnTo>
                    <a:pt x="366" y="218"/>
                  </a:lnTo>
                  <a:lnTo>
                    <a:pt x="380" y="230"/>
                  </a:lnTo>
                  <a:lnTo>
                    <a:pt x="380" y="230"/>
                  </a:lnTo>
                  <a:lnTo>
                    <a:pt x="390" y="246"/>
                  </a:lnTo>
                  <a:lnTo>
                    <a:pt x="398" y="262"/>
                  </a:lnTo>
                  <a:lnTo>
                    <a:pt x="404" y="282"/>
                  </a:lnTo>
                  <a:lnTo>
                    <a:pt x="406" y="302"/>
                  </a:lnTo>
                  <a:lnTo>
                    <a:pt x="552" y="302"/>
                  </a:lnTo>
                  <a:lnTo>
                    <a:pt x="552" y="302"/>
                  </a:lnTo>
                  <a:lnTo>
                    <a:pt x="550" y="276"/>
                  </a:lnTo>
                  <a:lnTo>
                    <a:pt x="544" y="250"/>
                  </a:lnTo>
                  <a:lnTo>
                    <a:pt x="538" y="228"/>
                  </a:lnTo>
                  <a:lnTo>
                    <a:pt x="530" y="208"/>
                  </a:lnTo>
                  <a:lnTo>
                    <a:pt x="530" y="208"/>
                  </a:lnTo>
                  <a:lnTo>
                    <a:pt x="518" y="188"/>
                  </a:lnTo>
                  <a:lnTo>
                    <a:pt x="506" y="172"/>
                  </a:lnTo>
                  <a:lnTo>
                    <a:pt x="494" y="156"/>
                  </a:lnTo>
                  <a:lnTo>
                    <a:pt x="478" y="142"/>
                  </a:lnTo>
                  <a:lnTo>
                    <a:pt x="478" y="142"/>
                  </a:lnTo>
                  <a:lnTo>
                    <a:pt x="462" y="130"/>
                  </a:lnTo>
                  <a:lnTo>
                    <a:pt x="446" y="118"/>
                  </a:lnTo>
                  <a:lnTo>
                    <a:pt x="426" y="108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86" y="94"/>
                  </a:lnTo>
                  <a:lnTo>
                    <a:pt x="364" y="88"/>
                  </a:lnTo>
                  <a:lnTo>
                    <a:pt x="342" y="84"/>
                  </a:lnTo>
                  <a:lnTo>
                    <a:pt x="318" y="80"/>
                  </a:lnTo>
                  <a:lnTo>
                    <a:pt x="318" y="0"/>
                  </a:lnTo>
                  <a:lnTo>
                    <a:pt x="258" y="0"/>
                  </a:lnTo>
                  <a:lnTo>
                    <a:pt x="258" y="80"/>
                  </a:lnTo>
                  <a:lnTo>
                    <a:pt x="258" y="80"/>
                  </a:lnTo>
                  <a:lnTo>
                    <a:pt x="234" y="82"/>
                  </a:lnTo>
                  <a:lnTo>
                    <a:pt x="212" y="86"/>
                  </a:lnTo>
                  <a:lnTo>
                    <a:pt x="190" y="92"/>
                  </a:lnTo>
                  <a:lnTo>
                    <a:pt x="168" y="98"/>
                  </a:lnTo>
                  <a:lnTo>
                    <a:pt x="168" y="98"/>
                  </a:lnTo>
                  <a:lnTo>
                    <a:pt x="146" y="106"/>
                  </a:lnTo>
                  <a:lnTo>
                    <a:pt x="126" y="116"/>
                  </a:lnTo>
                  <a:lnTo>
                    <a:pt x="108" y="128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76" y="156"/>
                  </a:lnTo>
                  <a:lnTo>
                    <a:pt x="60" y="172"/>
                  </a:lnTo>
                  <a:lnTo>
                    <a:pt x="48" y="190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28" y="230"/>
                  </a:lnTo>
                  <a:lnTo>
                    <a:pt x="22" y="252"/>
                  </a:lnTo>
                  <a:lnTo>
                    <a:pt x="18" y="276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28"/>
                  </a:lnTo>
                  <a:lnTo>
                    <a:pt x="22" y="350"/>
                  </a:lnTo>
                  <a:lnTo>
                    <a:pt x="28" y="370"/>
                  </a:lnTo>
                  <a:lnTo>
                    <a:pt x="34" y="388"/>
                  </a:lnTo>
                  <a:lnTo>
                    <a:pt x="34" y="388"/>
                  </a:lnTo>
                  <a:lnTo>
                    <a:pt x="44" y="406"/>
                  </a:lnTo>
                  <a:lnTo>
                    <a:pt x="56" y="420"/>
                  </a:lnTo>
                  <a:lnTo>
                    <a:pt x="68" y="434"/>
                  </a:lnTo>
                  <a:lnTo>
                    <a:pt x="82" y="446"/>
                  </a:lnTo>
                  <a:lnTo>
                    <a:pt x="82" y="446"/>
                  </a:lnTo>
                  <a:lnTo>
                    <a:pt x="98" y="458"/>
                  </a:lnTo>
                  <a:lnTo>
                    <a:pt x="114" y="468"/>
                  </a:lnTo>
                  <a:lnTo>
                    <a:pt x="130" y="476"/>
                  </a:lnTo>
                  <a:lnTo>
                    <a:pt x="148" y="484"/>
                  </a:lnTo>
                  <a:lnTo>
                    <a:pt x="148" y="484"/>
                  </a:lnTo>
                  <a:lnTo>
                    <a:pt x="186" y="498"/>
                  </a:lnTo>
                  <a:lnTo>
                    <a:pt x="224" y="508"/>
                  </a:lnTo>
                  <a:lnTo>
                    <a:pt x="224" y="508"/>
                  </a:lnTo>
                  <a:lnTo>
                    <a:pt x="244" y="514"/>
                  </a:lnTo>
                  <a:lnTo>
                    <a:pt x="244" y="514"/>
                  </a:lnTo>
                  <a:lnTo>
                    <a:pt x="258" y="518"/>
                  </a:lnTo>
                  <a:lnTo>
                    <a:pt x="258" y="735"/>
                  </a:lnTo>
                  <a:lnTo>
                    <a:pt x="258" y="735"/>
                  </a:lnTo>
                  <a:lnTo>
                    <a:pt x="234" y="729"/>
                  </a:lnTo>
                  <a:lnTo>
                    <a:pt x="214" y="721"/>
                  </a:lnTo>
                  <a:lnTo>
                    <a:pt x="194" y="707"/>
                  </a:lnTo>
                  <a:lnTo>
                    <a:pt x="178" y="693"/>
                  </a:lnTo>
                  <a:lnTo>
                    <a:pt x="178" y="693"/>
                  </a:lnTo>
                  <a:lnTo>
                    <a:pt x="170" y="683"/>
                  </a:lnTo>
                  <a:lnTo>
                    <a:pt x="164" y="673"/>
                  </a:lnTo>
                  <a:lnTo>
                    <a:pt x="158" y="663"/>
                  </a:lnTo>
                  <a:lnTo>
                    <a:pt x="154" y="651"/>
                  </a:lnTo>
                  <a:lnTo>
                    <a:pt x="148" y="627"/>
                  </a:lnTo>
                  <a:lnTo>
                    <a:pt x="146" y="599"/>
                  </a:lnTo>
                  <a:lnTo>
                    <a:pt x="0" y="599"/>
                  </a:lnTo>
                  <a:lnTo>
                    <a:pt x="0" y="599"/>
                  </a:lnTo>
                  <a:lnTo>
                    <a:pt x="4" y="629"/>
                  </a:lnTo>
                  <a:lnTo>
                    <a:pt x="10" y="657"/>
                  </a:lnTo>
                  <a:lnTo>
                    <a:pt x="16" y="683"/>
                  </a:lnTo>
                  <a:lnTo>
                    <a:pt x="24" y="707"/>
                  </a:lnTo>
                  <a:lnTo>
                    <a:pt x="36" y="729"/>
                  </a:lnTo>
                  <a:lnTo>
                    <a:pt x="48" y="749"/>
                  </a:lnTo>
                  <a:lnTo>
                    <a:pt x="60" y="767"/>
                  </a:lnTo>
                  <a:lnTo>
                    <a:pt x="76" y="785"/>
                  </a:lnTo>
                  <a:lnTo>
                    <a:pt x="76" y="785"/>
                  </a:lnTo>
                  <a:lnTo>
                    <a:pt x="94" y="799"/>
                  </a:lnTo>
                  <a:lnTo>
                    <a:pt x="112" y="813"/>
                  </a:lnTo>
                  <a:lnTo>
                    <a:pt x="132" y="825"/>
                  </a:lnTo>
                  <a:lnTo>
                    <a:pt x="154" y="833"/>
                  </a:lnTo>
                  <a:lnTo>
                    <a:pt x="178" y="841"/>
                  </a:lnTo>
                  <a:lnTo>
                    <a:pt x="202" y="849"/>
                  </a:lnTo>
                  <a:lnTo>
                    <a:pt x="230" y="853"/>
                  </a:lnTo>
                  <a:lnTo>
                    <a:pt x="258" y="855"/>
                  </a:lnTo>
                  <a:lnTo>
                    <a:pt x="258" y="945"/>
                  </a:lnTo>
                  <a:lnTo>
                    <a:pt x="318" y="945"/>
                  </a:lnTo>
                  <a:lnTo>
                    <a:pt x="318" y="855"/>
                  </a:lnTo>
                  <a:lnTo>
                    <a:pt x="318" y="855"/>
                  </a:lnTo>
                  <a:lnTo>
                    <a:pt x="356" y="851"/>
                  </a:lnTo>
                  <a:lnTo>
                    <a:pt x="390" y="845"/>
                  </a:lnTo>
                  <a:lnTo>
                    <a:pt x="420" y="837"/>
                  </a:lnTo>
                  <a:lnTo>
                    <a:pt x="446" y="825"/>
                  </a:lnTo>
                  <a:lnTo>
                    <a:pt x="446" y="825"/>
                  </a:lnTo>
                  <a:lnTo>
                    <a:pt x="470" y="811"/>
                  </a:lnTo>
                  <a:lnTo>
                    <a:pt x="492" y="797"/>
                  </a:lnTo>
                  <a:lnTo>
                    <a:pt x="510" y="781"/>
                  </a:lnTo>
                  <a:lnTo>
                    <a:pt x="526" y="765"/>
                  </a:lnTo>
                  <a:lnTo>
                    <a:pt x="526" y="765"/>
                  </a:lnTo>
                  <a:lnTo>
                    <a:pt x="540" y="749"/>
                  </a:lnTo>
                  <a:lnTo>
                    <a:pt x="550" y="733"/>
                  </a:lnTo>
                  <a:lnTo>
                    <a:pt x="560" y="715"/>
                  </a:lnTo>
                  <a:lnTo>
                    <a:pt x="566" y="697"/>
                  </a:lnTo>
                  <a:lnTo>
                    <a:pt x="566" y="697"/>
                  </a:lnTo>
                  <a:lnTo>
                    <a:pt x="576" y="667"/>
                  </a:lnTo>
                  <a:lnTo>
                    <a:pt x="578" y="653"/>
                  </a:lnTo>
                  <a:lnTo>
                    <a:pt x="578" y="641"/>
                  </a:lnTo>
                  <a:lnTo>
                    <a:pt x="578" y="641"/>
                  </a:lnTo>
                  <a:lnTo>
                    <a:pt x="578" y="613"/>
                  </a:lnTo>
                  <a:lnTo>
                    <a:pt x="574" y="581"/>
                  </a:lnTo>
                  <a:lnTo>
                    <a:pt x="574" y="581"/>
                  </a:lnTo>
                  <a:lnTo>
                    <a:pt x="572" y="565"/>
                  </a:lnTo>
                  <a:lnTo>
                    <a:pt x="566" y="546"/>
                  </a:lnTo>
                  <a:lnTo>
                    <a:pt x="560" y="530"/>
                  </a:lnTo>
                  <a:lnTo>
                    <a:pt x="552" y="514"/>
                  </a:lnTo>
                  <a:lnTo>
                    <a:pt x="552" y="514"/>
                  </a:lnTo>
                  <a:close/>
                  <a:moveTo>
                    <a:pt x="258" y="370"/>
                  </a:moveTo>
                  <a:lnTo>
                    <a:pt x="258" y="370"/>
                  </a:lnTo>
                  <a:lnTo>
                    <a:pt x="234" y="364"/>
                  </a:lnTo>
                  <a:lnTo>
                    <a:pt x="216" y="358"/>
                  </a:lnTo>
                  <a:lnTo>
                    <a:pt x="198" y="350"/>
                  </a:lnTo>
                  <a:lnTo>
                    <a:pt x="186" y="340"/>
                  </a:lnTo>
                  <a:lnTo>
                    <a:pt x="186" y="340"/>
                  </a:lnTo>
                  <a:lnTo>
                    <a:pt x="176" y="330"/>
                  </a:lnTo>
                  <a:lnTo>
                    <a:pt x="170" y="318"/>
                  </a:lnTo>
                  <a:lnTo>
                    <a:pt x="166" y="304"/>
                  </a:lnTo>
                  <a:lnTo>
                    <a:pt x="164" y="288"/>
                  </a:lnTo>
                  <a:lnTo>
                    <a:pt x="164" y="288"/>
                  </a:lnTo>
                  <a:lnTo>
                    <a:pt x="166" y="268"/>
                  </a:lnTo>
                  <a:lnTo>
                    <a:pt x="172" y="250"/>
                  </a:lnTo>
                  <a:lnTo>
                    <a:pt x="172" y="250"/>
                  </a:lnTo>
                  <a:lnTo>
                    <a:pt x="182" y="236"/>
                  </a:lnTo>
                  <a:lnTo>
                    <a:pt x="194" y="222"/>
                  </a:lnTo>
                  <a:lnTo>
                    <a:pt x="194" y="222"/>
                  </a:lnTo>
                  <a:lnTo>
                    <a:pt x="208" y="214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40" y="202"/>
                  </a:lnTo>
                  <a:lnTo>
                    <a:pt x="258" y="202"/>
                  </a:lnTo>
                  <a:lnTo>
                    <a:pt x="258" y="370"/>
                  </a:lnTo>
                  <a:close/>
                  <a:moveTo>
                    <a:pt x="420" y="677"/>
                  </a:moveTo>
                  <a:lnTo>
                    <a:pt x="420" y="677"/>
                  </a:lnTo>
                  <a:lnTo>
                    <a:pt x="408" y="693"/>
                  </a:lnTo>
                  <a:lnTo>
                    <a:pt x="394" y="707"/>
                  </a:lnTo>
                  <a:lnTo>
                    <a:pt x="394" y="707"/>
                  </a:lnTo>
                  <a:lnTo>
                    <a:pt x="378" y="719"/>
                  </a:lnTo>
                  <a:lnTo>
                    <a:pt x="358" y="727"/>
                  </a:lnTo>
                  <a:lnTo>
                    <a:pt x="358" y="727"/>
                  </a:lnTo>
                  <a:lnTo>
                    <a:pt x="338" y="733"/>
                  </a:lnTo>
                  <a:lnTo>
                    <a:pt x="318" y="735"/>
                  </a:lnTo>
                  <a:lnTo>
                    <a:pt x="318" y="536"/>
                  </a:lnTo>
                  <a:lnTo>
                    <a:pt x="318" y="536"/>
                  </a:lnTo>
                  <a:lnTo>
                    <a:pt x="348" y="544"/>
                  </a:lnTo>
                  <a:lnTo>
                    <a:pt x="372" y="554"/>
                  </a:lnTo>
                  <a:lnTo>
                    <a:pt x="390" y="562"/>
                  </a:lnTo>
                  <a:lnTo>
                    <a:pt x="406" y="573"/>
                  </a:lnTo>
                  <a:lnTo>
                    <a:pt x="406" y="573"/>
                  </a:lnTo>
                  <a:lnTo>
                    <a:pt x="416" y="585"/>
                  </a:lnTo>
                  <a:lnTo>
                    <a:pt x="424" y="599"/>
                  </a:lnTo>
                  <a:lnTo>
                    <a:pt x="430" y="615"/>
                  </a:lnTo>
                  <a:lnTo>
                    <a:pt x="430" y="635"/>
                  </a:lnTo>
                  <a:lnTo>
                    <a:pt x="430" y="635"/>
                  </a:lnTo>
                  <a:lnTo>
                    <a:pt x="430" y="647"/>
                  </a:lnTo>
                  <a:lnTo>
                    <a:pt x="428" y="657"/>
                  </a:lnTo>
                  <a:lnTo>
                    <a:pt x="426" y="667"/>
                  </a:lnTo>
                  <a:lnTo>
                    <a:pt x="420" y="677"/>
                  </a:lnTo>
                  <a:lnTo>
                    <a:pt x="420" y="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2586C1FC-B488-5DFB-D5F9-1B7A3D5C8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4" b="75215" l="11778" r="31597">
                        <a14:foregroundMark x1="30181" y1="53988" x2="30181" y2="53988"/>
                        <a14:foregroundMark x1="30053" y1="52137" x2="31540" y2="57546"/>
                        <a14:foregroundMark x1="20215" y1="21104" x2="22140" y2="24540"/>
                        <a14:foregroundMark x1="13590" y1="13374" x2="13590" y2="13374"/>
                        <a14:foregroundMark x1="12514" y1="12515" x2="12514" y2="12515"/>
                        <a14:foregroundMark x1="11778" y1="12393" x2="11778" y2="12393"/>
                        <a14:foregroundMark x1="12174" y1="12515" x2="12174" y2="12515"/>
                        <a14:foregroundMark x1="31484" y1="71288" x2="31484" y2="71288"/>
                        <a14:foregroundMark x1="31370" y1="72270" x2="31370" y2="72270"/>
                        <a14:foregroundMark x1="31370" y1="73252" x2="31370" y2="73252"/>
                        <a14:foregroundMark x1="31370" y1="74233" x2="31370" y2="74233"/>
                        <a14:backgroundMark x1="29049" y1="51166" x2="29388" y2="52761"/>
                        <a14:backgroundMark x1="31653" y1="57423" x2="31653" y2="57423"/>
                        <a14:backgroundMark x1="31653" y1="72147" x2="31653" y2="72147"/>
                        <a14:backgroundMark x1="31597" y1="73374" x2="31597" y2="73374"/>
                        <a14:backgroundMark x1="31710" y1="71656" x2="31710" y2="71656"/>
                        <a14:backgroundMark x1="31653" y1="72883" x2="31653" y2="72883"/>
                        <a14:backgroundMark x1="31619" y1="73252" x2="31540" y2="74110"/>
                        <a14:backgroundMark x1="31710" y1="72270" x2="31619" y2="73252"/>
                        <a14:backgroundMark x1="12458" y1="12515" x2="12458" y2="12515"/>
                        <a14:backgroundMark x1="11665" y1="12638" x2="11665" y2="12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50" r="66332" b="16304"/>
          <a:stretch/>
        </p:blipFill>
        <p:spPr bwMode="auto">
          <a:xfrm>
            <a:off x="683284" y="1472337"/>
            <a:ext cx="417546" cy="59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Inhaltsplatzhalter 10">
            <a:extLst>
              <a:ext uri="{FF2B5EF4-FFF2-40B4-BE49-F238E27FC236}">
                <a16:creationId xmlns:a16="http://schemas.microsoft.com/office/drawing/2014/main" id="{02ABF10F-CDB4-7347-6583-F8308CE214C1}"/>
              </a:ext>
            </a:extLst>
          </p:cNvPr>
          <p:cNvSpPr txBox="1">
            <a:spLocks/>
          </p:cNvSpPr>
          <p:nvPr/>
        </p:nvSpPr>
        <p:spPr bwMode="gray">
          <a:xfrm>
            <a:off x="442913" y="4620590"/>
            <a:ext cx="7418387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864000" tIns="252000" rIns="252000" bIns="252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200" b="1" noProof="1">
                <a:solidFill>
                  <a:schemeClr val="tx2"/>
                </a:solidFill>
              </a:rPr>
              <a:t>Durchführung der Dienstleistungen durch:			 &amp;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B22295-DAD2-7D56-3AB2-2276F02AFE82}"/>
              </a:ext>
            </a:extLst>
          </p:cNvPr>
          <p:cNvGrpSpPr>
            <a:grpSpLocks noChangeAspect="1"/>
          </p:cNvGrpSpPr>
          <p:nvPr/>
        </p:nvGrpSpPr>
        <p:grpSpPr>
          <a:xfrm>
            <a:off x="672863" y="4751990"/>
            <a:ext cx="457200" cy="457200"/>
            <a:chOff x="4640263" y="1219200"/>
            <a:chExt cx="123825" cy="123825"/>
          </a:xfrm>
          <a:solidFill>
            <a:schemeClr val="tx2"/>
          </a:solidFill>
        </p:grpSpPr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555B77BB-B315-545D-4874-D05E821621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600" y="1285875"/>
              <a:ext cx="22225" cy="22225"/>
            </a:xfrm>
            <a:custGeom>
              <a:avLst/>
              <a:gdLst>
                <a:gd name="T0" fmla="*/ 43 w 106"/>
                <a:gd name="T1" fmla="*/ 5 h 100"/>
                <a:gd name="T2" fmla="*/ 6 w 106"/>
                <a:gd name="T3" fmla="*/ 63 h 100"/>
                <a:gd name="T4" fmla="*/ 27 w 106"/>
                <a:gd name="T5" fmla="*/ 93 h 100"/>
                <a:gd name="T6" fmla="*/ 53 w 106"/>
                <a:gd name="T7" fmla="*/ 100 h 100"/>
                <a:gd name="T8" fmla="*/ 63 w 106"/>
                <a:gd name="T9" fmla="*/ 99 h 100"/>
                <a:gd name="T10" fmla="*/ 100 w 106"/>
                <a:gd name="T11" fmla="*/ 42 h 100"/>
                <a:gd name="T12" fmla="*/ 43 w 106"/>
                <a:gd name="T13" fmla="*/ 5 h 100"/>
                <a:gd name="T14" fmla="*/ 73 w 106"/>
                <a:gd name="T15" fmla="*/ 65 h 100"/>
                <a:gd name="T16" fmla="*/ 58 w 106"/>
                <a:gd name="T17" fmla="*/ 76 h 100"/>
                <a:gd name="T18" fmla="*/ 40 w 106"/>
                <a:gd name="T19" fmla="*/ 72 h 100"/>
                <a:gd name="T20" fmla="*/ 30 w 106"/>
                <a:gd name="T21" fmla="*/ 57 h 100"/>
                <a:gd name="T22" fmla="*/ 48 w 106"/>
                <a:gd name="T23" fmla="*/ 29 h 100"/>
                <a:gd name="T24" fmla="*/ 66 w 106"/>
                <a:gd name="T25" fmla="*/ 32 h 100"/>
                <a:gd name="T26" fmla="*/ 76 w 106"/>
                <a:gd name="T27" fmla="*/ 47 h 100"/>
                <a:gd name="T28" fmla="*/ 73 w 106"/>
                <a:gd name="T29" fmla="*/ 6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00">
                  <a:moveTo>
                    <a:pt x="43" y="5"/>
                  </a:moveTo>
                  <a:cubicBezTo>
                    <a:pt x="17" y="11"/>
                    <a:pt x="0" y="37"/>
                    <a:pt x="6" y="63"/>
                  </a:cubicBezTo>
                  <a:cubicBezTo>
                    <a:pt x="9" y="75"/>
                    <a:pt x="16" y="86"/>
                    <a:pt x="27" y="93"/>
                  </a:cubicBezTo>
                  <a:cubicBezTo>
                    <a:pt x="35" y="98"/>
                    <a:pt x="44" y="100"/>
                    <a:pt x="53" y="100"/>
                  </a:cubicBezTo>
                  <a:cubicBezTo>
                    <a:pt x="57" y="100"/>
                    <a:pt x="60" y="100"/>
                    <a:pt x="63" y="99"/>
                  </a:cubicBezTo>
                  <a:cubicBezTo>
                    <a:pt x="89" y="94"/>
                    <a:pt x="106" y="68"/>
                    <a:pt x="100" y="42"/>
                  </a:cubicBezTo>
                  <a:cubicBezTo>
                    <a:pt x="94" y="16"/>
                    <a:pt x="69" y="0"/>
                    <a:pt x="43" y="5"/>
                  </a:cubicBezTo>
                  <a:close/>
                  <a:moveTo>
                    <a:pt x="73" y="65"/>
                  </a:moveTo>
                  <a:cubicBezTo>
                    <a:pt x="70" y="71"/>
                    <a:pt x="64" y="74"/>
                    <a:pt x="58" y="76"/>
                  </a:cubicBezTo>
                  <a:cubicBezTo>
                    <a:pt x="52" y="77"/>
                    <a:pt x="46" y="76"/>
                    <a:pt x="40" y="72"/>
                  </a:cubicBezTo>
                  <a:cubicBezTo>
                    <a:pt x="35" y="69"/>
                    <a:pt x="31" y="64"/>
                    <a:pt x="30" y="57"/>
                  </a:cubicBezTo>
                  <a:cubicBezTo>
                    <a:pt x="27" y="45"/>
                    <a:pt x="35" y="32"/>
                    <a:pt x="48" y="29"/>
                  </a:cubicBezTo>
                  <a:cubicBezTo>
                    <a:pt x="54" y="28"/>
                    <a:pt x="61" y="29"/>
                    <a:pt x="66" y="32"/>
                  </a:cubicBezTo>
                  <a:cubicBezTo>
                    <a:pt x="71" y="36"/>
                    <a:pt x="75" y="41"/>
                    <a:pt x="76" y="47"/>
                  </a:cubicBezTo>
                  <a:cubicBezTo>
                    <a:pt x="78" y="53"/>
                    <a:pt x="77" y="60"/>
                    <a:pt x="7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4AE451BF-1CA8-337A-9E57-8B51A55A2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2963" y="1265238"/>
              <a:ext cx="65088" cy="65088"/>
            </a:xfrm>
            <a:custGeom>
              <a:avLst/>
              <a:gdLst>
                <a:gd name="T0" fmla="*/ 288 w 304"/>
                <a:gd name="T1" fmla="*/ 83 h 304"/>
                <a:gd name="T2" fmla="*/ 231 w 304"/>
                <a:gd name="T3" fmla="*/ 62 h 304"/>
                <a:gd name="T4" fmla="*/ 160 w 304"/>
                <a:gd name="T5" fmla="*/ 0 h 304"/>
                <a:gd name="T6" fmla="*/ 126 w 304"/>
                <a:gd name="T7" fmla="*/ 35 h 304"/>
                <a:gd name="T8" fmla="*/ 81 w 304"/>
                <a:gd name="T9" fmla="*/ 18 h 304"/>
                <a:gd name="T10" fmla="*/ 43 w 304"/>
                <a:gd name="T11" fmla="*/ 103 h 304"/>
                <a:gd name="T12" fmla="*/ 0 w 304"/>
                <a:gd name="T13" fmla="*/ 146 h 304"/>
                <a:gd name="T14" fmla="*/ 55 w 304"/>
                <a:gd name="T15" fmla="*/ 222 h 304"/>
                <a:gd name="T16" fmla="*/ 71 w 304"/>
                <a:gd name="T17" fmla="*/ 281 h 304"/>
                <a:gd name="T18" fmla="*/ 164 w 304"/>
                <a:gd name="T19" fmla="*/ 272 h 304"/>
                <a:gd name="T20" fmla="*/ 191 w 304"/>
                <a:gd name="T21" fmla="*/ 266 h 304"/>
                <a:gd name="T22" fmla="*/ 280 w 304"/>
                <a:gd name="T23" fmla="*/ 235 h 304"/>
                <a:gd name="T24" fmla="*/ 270 w 304"/>
                <a:gd name="T25" fmla="*/ 175 h 304"/>
                <a:gd name="T26" fmla="*/ 248 w 304"/>
                <a:gd name="T27" fmla="*/ 159 h 304"/>
                <a:gd name="T28" fmla="*/ 239 w 304"/>
                <a:gd name="T29" fmla="*/ 193 h 304"/>
                <a:gd name="T30" fmla="*/ 249 w 304"/>
                <a:gd name="T31" fmla="*/ 230 h 304"/>
                <a:gd name="T32" fmla="*/ 194 w 304"/>
                <a:gd name="T33" fmla="*/ 239 h 304"/>
                <a:gd name="T34" fmla="*/ 173 w 304"/>
                <a:gd name="T35" fmla="*/ 246 h 304"/>
                <a:gd name="T36" fmla="*/ 150 w 304"/>
                <a:gd name="T37" fmla="*/ 249 h 304"/>
                <a:gd name="T38" fmla="*/ 96 w 304"/>
                <a:gd name="T39" fmla="*/ 264 h 304"/>
                <a:gd name="T40" fmla="*/ 90 w 304"/>
                <a:gd name="T41" fmla="*/ 225 h 304"/>
                <a:gd name="T42" fmla="*/ 68 w 304"/>
                <a:gd name="T43" fmla="*/ 199 h 304"/>
                <a:gd name="T44" fmla="*/ 28 w 304"/>
                <a:gd name="T45" fmla="*/ 160 h 304"/>
                <a:gd name="T46" fmla="*/ 58 w 304"/>
                <a:gd name="T47" fmla="*/ 135 h 304"/>
                <a:gd name="T48" fmla="*/ 70 w 304"/>
                <a:gd name="T49" fmla="*/ 102 h 304"/>
                <a:gd name="T50" fmla="*/ 84 w 304"/>
                <a:gd name="T51" fmla="*/ 48 h 304"/>
                <a:gd name="T52" fmla="*/ 120 w 304"/>
                <a:gd name="T53" fmla="*/ 62 h 304"/>
                <a:gd name="T54" fmla="*/ 144 w 304"/>
                <a:gd name="T55" fmla="*/ 57 h 304"/>
                <a:gd name="T56" fmla="*/ 171 w 304"/>
                <a:gd name="T57" fmla="*/ 29 h 304"/>
                <a:gd name="T58" fmla="*/ 206 w 304"/>
                <a:gd name="T59" fmla="*/ 72 h 304"/>
                <a:gd name="T60" fmla="*/ 231 w 304"/>
                <a:gd name="T61" fmla="*/ 97 h 304"/>
                <a:gd name="T62" fmla="*/ 268 w 304"/>
                <a:gd name="T63" fmla="*/ 107 h 304"/>
                <a:gd name="T64" fmla="*/ 248 w 304"/>
                <a:gd name="T65" fmla="*/ 15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304">
                  <a:moveTo>
                    <a:pt x="304" y="158"/>
                  </a:moveTo>
                  <a:cubicBezTo>
                    <a:pt x="288" y="83"/>
                    <a:pt x="288" y="83"/>
                    <a:pt x="288" y="83"/>
                  </a:cubicBezTo>
                  <a:cubicBezTo>
                    <a:pt x="250" y="82"/>
                    <a:pt x="250" y="82"/>
                    <a:pt x="250" y="82"/>
                  </a:cubicBezTo>
                  <a:cubicBezTo>
                    <a:pt x="244" y="75"/>
                    <a:pt x="238" y="68"/>
                    <a:pt x="231" y="62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5" y="33"/>
                    <a:pt x="131" y="34"/>
                    <a:pt x="126" y="35"/>
                  </a:cubicBezTo>
                  <a:cubicBezTo>
                    <a:pt x="122" y="36"/>
                    <a:pt x="118" y="37"/>
                    <a:pt x="113" y="39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39" y="112"/>
                    <a:pt x="36" y="121"/>
                    <a:pt x="34" y="1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60" y="230"/>
                    <a:pt x="66" y="237"/>
                    <a:pt x="73" y="243"/>
                  </a:cubicBezTo>
                  <a:cubicBezTo>
                    <a:pt x="71" y="281"/>
                    <a:pt x="71" y="281"/>
                    <a:pt x="71" y="281"/>
                  </a:cubicBezTo>
                  <a:cubicBezTo>
                    <a:pt x="144" y="304"/>
                    <a:pt x="144" y="304"/>
                    <a:pt x="144" y="304"/>
                  </a:cubicBezTo>
                  <a:cubicBezTo>
                    <a:pt x="164" y="272"/>
                    <a:pt x="164" y="272"/>
                    <a:pt x="164" y="272"/>
                  </a:cubicBezTo>
                  <a:cubicBezTo>
                    <a:pt x="169" y="271"/>
                    <a:pt x="174" y="270"/>
                    <a:pt x="178" y="270"/>
                  </a:cubicBezTo>
                  <a:cubicBezTo>
                    <a:pt x="182" y="269"/>
                    <a:pt x="186" y="267"/>
                    <a:pt x="191" y="266"/>
                  </a:cubicBezTo>
                  <a:cubicBezTo>
                    <a:pt x="223" y="287"/>
                    <a:pt x="223" y="287"/>
                    <a:pt x="223" y="287"/>
                  </a:cubicBezTo>
                  <a:cubicBezTo>
                    <a:pt x="280" y="235"/>
                    <a:pt x="280" y="235"/>
                    <a:pt x="280" y="235"/>
                  </a:cubicBezTo>
                  <a:cubicBezTo>
                    <a:pt x="262" y="201"/>
                    <a:pt x="262" y="201"/>
                    <a:pt x="262" y="201"/>
                  </a:cubicBezTo>
                  <a:cubicBezTo>
                    <a:pt x="265" y="193"/>
                    <a:pt x="268" y="184"/>
                    <a:pt x="270" y="175"/>
                  </a:cubicBezTo>
                  <a:lnTo>
                    <a:pt x="304" y="158"/>
                  </a:lnTo>
                  <a:close/>
                  <a:moveTo>
                    <a:pt x="248" y="159"/>
                  </a:moveTo>
                  <a:cubicBezTo>
                    <a:pt x="246" y="169"/>
                    <a:pt x="246" y="169"/>
                    <a:pt x="246" y="169"/>
                  </a:cubicBezTo>
                  <a:cubicBezTo>
                    <a:pt x="245" y="177"/>
                    <a:pt x="243" y="185"/>
                    <a:pt x="239" y="193"/>
                  </a:cubicBezTo>
                  <a:cubicBezTo>
                    <a:pt x="234" y="202"/>
                    <a:pt x="234" y="202"/>
                    <a:pt x="234" y="202"/>
                  </a:cubicBezTo>
                  <a:cubicBezTo>
                    <a:pt x="249" y="230"/>
                    <a:pt x="249" y="230"/>
                    <a:pt x="249" y="230"/>
                  </a:cubicBezTo>
                  <a:cubicBezTo>
                    <a:pt x="221" y="256"/>
                    <a:pt x="221" y="256"/>
                    <a:pt x="221" y="256"/>
                  </a:cubicBezTo>
                  <a:cubicBezTo>
                    <a:pt x="194" y="239"/>
                    <a:pt x="194" y="239"/>
                    <a:pt x="194" y="239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0" y="244"/>
                    <a:pt x="176" y="245"/>
                    <a:pt x="173" y="246"/>
                  </a:cubicBezTo>
                  <a:cubicBezTo>
                    <a:pt x="169" y="247"/>
                    <a:pt x="165" y="247"/>
                    <a:pt x="161" y="248"/>
                  </a:cubicBezTo>
                  <a:cubicBezTo>
                    <a:pt x="150" y="249"/>
                    <a:pt x="150" y="249"/>
                    <a:pt x="150" y="249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90" y="225"/>
                    <a:pt x="90" y="225"/>
                    <a:pt x="90" y="225"/>
                  </a:cubicBezTo>
                  <a:cubicBezTo>
                    <a:pt x="84" y="220"/>
                    <a:pt x="78" y="214"/>
                    <a:pt x="74" y="207"/>
                  </a:cubicBezTo>
                  <a:cubicBezTo>
                    <a:pt x="68" y="199"/>
                    <a:pt x="68" y="199"/>
                    <a:pt x="68" y="199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9" y="127"/>
                    <a:pt x="62" y="120"/>
                    <a:pt x="65" y="11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4" y="61"/>
                    <a:pt x="128" y="59"/>
                    <a:pt x="132" y="59"/>
                  </a:cubicBezTo>
                  <a:cubicBezTo>
                    <a:pt x="135" y="58"/>
                    <a:pt x="139" y="57"/>
                    <a:pt x="144" y="57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21" y="85"/>
                    <a:pt x="226" y="91"/>
                    <a:pt x="231" y="97"/>
                  </a:cubicBezTo>
                  <a:cubicBezTo>
                    <a:pt x="237" y="106"/>
                    <a:pt x="237" y="106"/>
                    <a:pt x="237" y="106"/>
                  </a:cubicBezTo>
                  <a:cubicBezTo>
                    <a:pt x="268" y="107"/>
                    <a:pt x="268" y="107"/>
                    <a:pt x="268" y="107"/>
                  </a:cubicBezTo>
                  <a:cubicBezTo>
                    <a:pt x="276" y="145"/>
                    <a:pt x="276" y="145"/>
                    <a:pt x="276" y="145"/>
                  </a:cubicBezTo>
                  <a:lnTo>
                    <a:pt x="248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4E1CC06C-B08A-2430-1694-DDBEDB3CF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33488"/>
              <a:ext cx="47625" cy="47625"/>
            </a:xfrm>
            <a:custGeom>
              <a:avLst/>
              <a:gdLst>
                <a:gd name="T0" fmla="*/ 199 w 224"/>
                <a:gd name="T1" fmla="*/ 92 h 223"/>
                <a:gd name="T2" fmla="*/ 212 w 224"/>
                <a:gd name="T3" fmla="*/ 61 h 223"/>
                <a:gd name="T4" fmla="*/ 147 w 224"/>
                <a:gd name="T5" fmla="*/ 30 h 223"/>
                <a:gd name="T6" fmla="*/ 119 w 224"/>
                <a:gd name="T7" fmla="*/ 0 h 223"/>
                <a:gd name="T8" fmla="*/ 59 w 224"/>
                <a:gd name="T9" fmla="*/ 41 h 223"/>
                <a:gd name="T10" fmla="*/ 18 w 224"/>
                <a:gd name="T11" fmla="*/ 50 h 223"/>
                <a:gd name="T12" fmla="*/ 24 w 224"/>
                <a:gd name="T13" fmla="*/ 122 h 223"/>
                <a:gd name="T14" fmla="*/ 28 w 224"/>
                <a:gd name="T15" fmla="*/ 139 h 223"/>
                <a:gd name="T16" fmla="*/ 53 w 224"/>
                <a:gd name="T17" fmla="*/ 206 h 223"/>
                <a:gd name="T18" fmla="*/ 93 w 224"/>
                <a:gd name="T19" fmla="*/ 198 h 223"/>
                <a:gd name="T20" fmla="*/ 165 w 224"/>
                <a:gd name="T21" fmla="*/ 210 h 223"/>
                <a:gd name="T22" fmla="*/ 178 w 224"/>
                <a:gd name="T23" fmla="*/ 171 h 223"/>
                <a:gd name="T24" fmla="*/ 224 w 224"/>
                <a:gd name="T25" fmla="*/ 115 h 223"/>
                <a:gd name="T26" fmla="*/ 55 w 224"/>
                <a:gd name="T27" fmla="*/ 142 h 223"/>
                <a:gd name="T28" fmla="*/ 49 w 224"/>
                <a:gd name="T29" fmla="*/ 125 h 223"/>
                <a:gd name="T30" fmla="*/ 47 w 224"/>
                <a:gd name="T31" fmla="*/ 108 h 223"/>
                <a:gd name="T32" fmla="*/ 36 w 224"/>
                <a:gd name="T33" fmla="*/ 76 h 223"/>
                <a:gd name="T34" fmla="*/ 63 w 224"/>
                <a:gd name="T35" fmla="*/ 70 h 223"/>
                <a:gd name="T36" fmla="*/ 83 w 224"/>
                <a:gd name="T37" fmla="*/ 54 h 223"/>
                <a:gd name="T38" fmla="*/ 105 w 224"/>
                <a:gd name="T39" fmla="*/ 28 h 223"/>
                <a:gd name="T40" fmla="*/ 123 w 224"/>
                <a:gd name="T41" fmla="*/ 48 h 223"/>
                <a:gd name="T42" fmla="*/ 147 w 224"/>
                <a:gd name="T43" fmla="*/ 57 h 223"/>
                <a:gd name="T44" fmla="*/ 181 w 224"/>
                <a:gd name="T45" fmla="*/ 63 h 223"/>
                <a:gd name="T46" fmla="*/ 172 w 224"/>
                <a:gd name="T47" fmla="*/ 90 h 223"/>
                <a:gd name="T48" fmla="*/ 176 w 224"/>
                <a:gd name="T49" fmla="*/ 106 h 223"/>
                <a:gd name="T50" fmla="*/ 195 w 224"/>
                <a:gd name="T51" fmla="*/ 126 h 223"/>
                <a:gd name="T52" fmla="*/ 167 w 224"/>
                <a:gd name="T53" fmla="*/ 146 h 223"/>
                <a:gd name="T54" fmla="*/ 149 w 224"/>
                <a:gd name="T55" fmla="*/ 164 h 223"/>
                <a:gd name="T56" fmla="*/ 140 w 224"/>
                <a:gd name="T57" fmla="*/ 190 h 223"/>
                <a:gd name="T58" fmla="*/ 110 w 224"/>
                <a:gd name="T59" fmla="*/ 176 h 223"/>
                <a:gd name="T60" fmla="*/ 85 w 224"/>
                <a:gd name="T61" fmla="*/ 169 h 223"/>
                <a:gd name="T62" fmla="*/ 58 w 224"/>
                <a:gd name="T63" fmla="*/ 176 h 223"/>
                <a:gd name="T64" fmla="*/ 55 w 224"/>
                <a:gd name="T65" fmla="*/ 14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4" h="223">
                  <a:moveTo>
                    <a:pt x="200" y="101"/>
                  </a:moveTo>
                  <a:cubicBezTo>
                    <a:pt x="200" y="98"/>
                    <a:pt x="199" y="95"/>
                    <a:pt x="199" y="92"/>
                  </a:cubicBezTo>
                  <a:cubicBezTo>
                    <a:pt x="198" y="90"/>
                    <a:pt x="197" y="87"/>
                    <a:pt x="196" y="84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1" y="28"/>
                    <a:pt x="136" y="26"/>
                    <a:pt x="131" y="2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4" y="44"/>
                    <a:pt x="50" y="48"/>
                    <a:pt x="46" y="52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5"/>
                    <a:pt x="25" y="128"/>
                    <a:pt x="25" y="130"/>
                  </a:cubicBezTo>
                  <a:cubicBezTo>
                    <a:pt x="26" y="133"/>
                    <a:pt x="27" y="136"/>
                    <a:pt x="28" y="139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77" y="193"/>
                    <a:pt x="77" y="193"/>
                    <a:pt x="77" y="193"/>
                  </a:cubicBezTo>
                  <a:cubicBezTo>
                    <a:pt x="83" y="195"/>
                    <a:pt x="88" y="197"/>
                    <a:pt x="93" y="198"/>
                  </a:cubicBezTo>
                  <a:cubicBezTo>
                    <a:pt x="106" y="223"/>
                    <a:pt x="106" y="223"/>
                    <a:pt x="106" y="223"/>
                  </a:cubicBezTo>
                  <a:cubicBezTo>
                    <a:pt x="165" y="210"/>
                    <a:pt x="165" y="210"/>
                    <a:pt x="165" y="210"/>
                  </a:cubicBezTo>
                  <a:cubicBezTo>
                    <a:pt x="165" y="182"/>
                    <a:pt x="165" y="182"/>
                    <a:pt x="165" y="182"/>
                  </a:cubicBezTo>
                  <a:cubicBezTo>
                    <a:pt x="170" y="179"/>
                    <a:pt x="174" y="175"/>
                    <a:pt x="178" y="171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24" y="115"/>
                    <a:pt x="224" y="115"/>
                    <a:pt x="224" y="115"/>
                  </a:cubicBezTo>
                  <a:lnTo>
                    <a:pt x="200" y="101"/>
                  </a:lnTo>
                  <a:close/>
                  <a:moveTo>
                    <a:pt x="55" y="142"/>
                  </a:moveTo>
                  <a:cubicBezTo>
                    <a:pt x="52" y="133"/>
                    <a:pt x="52" y="133"/>
                    <a:pt x="52" y="133"/>
                  </a:cubicBezTo>
                  <a:cubicBezTo>
                    <a:pt x="51" y="130"/>
                    <a:pt x="50" y="128"/>
                    <a:pt x="49" y="125"/>
                  </a:cubicBezTo>
                  <a:cubicBezTo>
                    <a:pt x="49" y="123"/>
                    <a:pt x="49" y="120"/>
                    <a:pt x="48" y="117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7" y="66"/>
                    <a:pt x="71" y="62"/>
                    <a:pt x="75" y="59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9" y="49"/>
                    <a:pt x="134" y="51"/>
                    <a:pt x="139" y="54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3" y="93"/>
                    <a:pt x="174" y="95"/>
                    <a:pt x="175" y="98"/>
                  </a:cubicBezTo>
                  <a:cubicBezTo>
                    <a:pt x="175" y="100"/>
                    <a:pt x="175" y="103"/>
                    <a:pt x="176" y="106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95" y="126"/>
                    <a:pt x="195" y="126"/>
                    <a:pt x="195" y="126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1" y="153"/>
                    <a:pt x="161" y="153"/>
                    <a:pt x="161" y="153"/>
                  </a:cubicBezTo>
                  <a:cubicBezTo>
                    <a:pt x="157" y="157"/>
                    <a:pt x="153" y="161"/>
                    <a:pt x="149" y="164"/>
                  </a:cubicBezTo>
                  <a:cubicBezTo>
                    <a:pt x="141" y="169"/>
                    <a:pt x="141" y="169"/>
                    <a:pt x="141" y="169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19" y="195"/>
                    <a:pt x="119" y="195"/>
                    <a:pt x="119" y="195"/>
                  </a:cubicBezTo>
                  <a:cubicBezTo>
                    <a:pt x="110" y="176"/>
                    <a:pt x="110" y="176"/>
                    <a:pt x="110" y="176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95" y="174"/>
                    <a:pt x="90" y="172"/>
                    <a:pt x="85" y="169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43" y="160"/>
                    <a:pt x="43" y="160"/>
                    <a:pt x="43" y="160"/>
                  </a:cubicBezTo>
                  <a:lnTo>
                    <a:pt x="55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2189240B-E2B7-54EB-AE3E-4E95076E8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9638" y="1249363"/>
              <a:ext cx="17463" cy="15875"/>
            </a:xfrm>
            <a:custGeom>
              <a:avLst/>
              <a:gdLst>
                <a:gd name="T0" fmla="*/ 19 w 80"/>
                <a:gd name="T1" fmla="*/ 73 h 79"/>
                <a:gd name="T2" fmla="*/ 39 w 80"/>
                <a:gd name="T3" fmla="*/ 79 h 79"/>
                <a:gd name="T4" fmla="*/ 47 w 80"/>
                <a:gd name="T5" fmla="*/ 78 h 79"/>
                <a:gd name="T6" fmla="*/ 76 w 80"/>
                <a:gd name="T7" fmla="*/ 33 h 79"/>
                <a:gd name="T8" fmla="*/ 76 w 80"/>
                <a:gd name="T9" fmla="*/ 33 h 79"/>
                <a:gd name="T10" fmla="*/ 31 w 80"/>
                <a:gd name="T11" fmla="*/ 5 h 79"/>
                <a:gd name="T12" fmla="*/ 7 w 80"/>
                <a:gd name="T13" fmla="*/ 21 h 79"/>
                <a:gd name="T14" fmla="*/ 2 w 80"/>
                <a:gd name="T15" fmla="*/ 50 h 79"/>
                <a:gd name="T16" fmla="*/ 19 w 80"/>
                <a:gd name="T17" fmla="*/ 73 h 79"/>
                <a:gd name="T18" fmla="*/ 28 w 80"/>
                <a:gd name="T19" fmla="*/ 34 h 79"/>
                <a:gd name="T20" fmla="*/ 36 w 80"/>
                <a:gd name="T21" fmla="*/ 29 h 79"/>
                <a:gd name="T22" fmla="*/ 39 w 80"/>
                <a:gd name="T23" fmla="*/ 28 h 79"/>
                <a:gd name="T24" fmla="*/ 52 w 80"/>
                <a:gd name="T25" fmla="*/ 39 h 79"/>
                <a:gd name="T26" fmla="*/ 50 w 80"/>
                <a:gd name="T27" fmla="*/ 49 h 79"/>
                <a:gd name="T28" fmla="*/ 42 w 80"/>
                <a:gd name="T29" fmla="*/ 54 h 79"/>
                <a:gd name="T30" fmla="*/ 26 w 80"/>
                <a:gd name="T31" fmla="*/ 44 h 79"/>
                <a:gd name="T32" fmla="*/ 28 w 80"/>
                <a:gd name="T3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19" y="73"/>
                  </a:moveTo>
                  <a:cubicBezTo>
                    <a:pt x="25" y="77"/>
                    <a:pt x="32" y="79"/>
                    <a:pt x="39" y="79"/>
                  </a:cubicBezTo>
                  <a:cubicBezTo>
                    <a:pt x="42" y="79"/>
                    <a:pt x="44" y="79"/>
                    <a:pt x="47" y="78"/>
                  </a:cubicBezTo>
                  <a:cubicBezTo>
                    <a:pt x="67" y="74"/>
                    <a:pt x="80" y="54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1" y="13"/>
                    <a:pt x="51" y="0"/>
                    <a:pt x="31" y="5"/>
                  </a:cubicBezTo>
                  <a:cubicBezTo>
                    <a:pt x="21" y="7"/>
                    <a:pt x="13" y="13"/>
                    <a:pt x="7" y="21"/>
                  </a:cubicBezTo>
                  <a:cubicBezTo>
                    <a:pt x="2" y="30"/>
                    <a:pt x="0" y="40"/>
                    <a:pt x="2" y="50"/>
                  </a:cubicBezTo>
                  <a:cubicBezTo>
                    <a:pt x="4" y="59"/>
                    <a:pt x="10" y="68"/>
                    <a:pt x="19" y="73"/>
                  </a:cubicBezTo>
                  <a:close/>
                  <a:moveTo>
                    <a:pt x="28" y="34"/>
                  </a:moveTo>
                  <a:cubicBezTo>
                    <a:pt x="30" y="31"/>
                    <a:pt x="33" y="29"/>
                    <a:pt x="36" y="29"/>
                  </a:cubicBezTo>
                  <a:cubicBezTo>
                    <a:pt x="37" y="28"/>
                    <a:pt x="38" y="28"/>
                    <a:pt x="39" y="28"/>
                  </a:cubicBezTo>
                  <a:cubicBezTo>
                    <a:pt x="45" y="28"/>
                    <a:pt x="50" y="33"/>
                    <a:pt x="52" y="39"/>
                  </a:cubicBezTo>
                  <a:cubicBezTo>
                    <a:pt x="53" y="42"/>
                    <a:pt x="52" y="46"/>
                    <a:pt x="50" y="49"/>
                  </a:cubicBezTo>
                  <a:cubicBezTo>
                    <a:pt x="48" y="51"/>
                    <a:pt x="45" y="54"/>
                    <a:pt x="42" y="54"/>
                  </a:cubicBezTo>
                  <a:cubicBezTo>
                    <a:pt x="35" y="56"/>
                    <a:pt x="28" y="51"/>
                    <a:pt x="26" y="44"/>
                  </a:cubicBezTo>
                  <a:cubicBezTo>
                    <a:pt x="25" y="41"/>
                    <a:pt x="26" y="37"/>
                    <a:pt x="2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4A4D8D23-16DD-DC20-B676-A7136F5A5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63" y="1219200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4 w 78"/>
                <a:gd name="T11" fmla="*/ 74 h 78"/>
                <a:gd name="T12" fmla="*/ 4 w 78"/>
                <a:gd name="T13" fmla="*/ 74 h 78"/>
                <a:gd name="T14" fmla="*/ 4 w 78"/>
                <a:gd name="T15" fmla="*/ 3 h 78"/>
                <a:gd name="T16" fmla="*/ 74 w 78"/>
                <a:gd name="T17" fmla="*/ 3 h 78"/>
                <a:gd name="T18" fmla="*/ 74 w 78"/>
                <a:gd name="T1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4" y="74"/>
                  </a:lnTo>
                  <a:lnTo>
                    <a:pt x="4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505A236-0CA6-690E-9C67-427BC1EBA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114" y="4725585"/>
            <a:ext cx="578517" cy="43967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5669850-38B7-4F50-0DA7-ADB521F12B01}"/>
              </a:ext>
            </a:extLst>
          </p:cNvPr>
          <p:cNvSpPr txBox="1"/>
          <p:nvPr/>
        </p:nvSpPr>
        <p:spPr>
          <a:xfrm>
            <a:off x="4496414" y="4795926"/>
            <a:ext cx="225632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200" dirty="0">
                <a:solidFill>
                  <a:srgbClr val="336699"/>
                </a:solidFill>
              </a:rPr>
              <a:t>Schifffahrtsstandort Deutschland </a:t>
            </a:r>
            <a:br>
              <a:rPr lang="de-DE" sz="1200" dirty="0">
                <a:solidFill>
                  <a:srgbClr val="336699"/>
                </a:solidFill>
              </a:rPr>
            </a:br>
            <a:r>
              <a:rPr lang="de-DE" sz="1200" dirty="0">
                <a:solidFill>
                  <a:srgbClr val="336699"/>
                </a:solidFill>
              </a:rPr>
              <a:t>Verwaltungsgesellschaft mbH 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5A853FF-BAC1-C25E-84E5-C7B9FF4D4318}"/>
              </a:ext>
            </a:extLst>
          </p:cNvPr>
          <p:cNvSpPr/>
          <p:nvPr/>
        </p:nvSpPr>
        <p:spPr>
          <a:xfrm>
            <a:off x="8264914" y="1857466"/>
            <a:ext cx="3438761" cy="1509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/>
              <a:t>Finanzielle Unterstützung diverser Reedereien, die sich im Bereich der Ausbildung und Qualifizierung von Seepersonal am Standort engagieren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4B16604-A056-E404-25C1-430DBFF691A2}"/>
              </a:ext>
            </a:extLst>
          </p:cNvPr>
          <p:cNvSpPr/>
          <p:nvPr/>
        </p:nvSpPr>
        <p:spPr>
          <a:xfrm>
            <a:off x="8264913" y="4225860"/>
            <a:ext cx="3438761" cy="15094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b="1" dirty="0"/>
              <a:t>Ziel der Stiftungstätigkeit ist es, dass sowohl die Zahl der ausbildenden Reedereien als auch die Anzahl der Berufsanfänger in der Schifffahrt in den nächsten Jahren wieder ansteigt</a:t>
            </a:r>
          </a:p>
        </p:txBody>
      </p:sp>
    </p:spTree>
    <p:extLst>
      <p:ext uri="{BB962C8B-B14F-4D97-AF65-F5344CB8AC3E}">
        <p14:creationId xmlns:p14="http://schemas.microsoft.com/office/powerpoint/2010/main" val="407168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Übersicht Stiftungstätigkeit </a:t>
            </a:r>
            <a:br>
              <a:rPr lang="de-DE" sz="2800" dirty="0"/>
            </a:br>
            <a:r>
              <a:rPr lang="de-DE" sz="2000" dirty="0"/>
              <a:t>Entrichtung Ablösebeträge und Fördertätigkeit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595C3AEE-97B2-9220-3E73-62477241A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049" y="1595188"/>
            <a:ext cx="7363902" cy="44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9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cs typeface="Calibri" panose="020F0502020204030204" pitchFamily="34" charset="0"/>
              </a:rPr>
              <a:t>Förderzweck der Stiftung</a:t>
            </a:r>
            <a:br>
              <a:rPr lang="de-DE" sz="2800" dirty="0">
                <a:cs typeface="Calibri" panose="020F0502020204030204" pitchFamily="34" charset="0"/>
              </a:rPr>
            </a:br>
            <a:r>
              <a:rPr lang="de-DE" sz="2000" dirty="0">
                <a:cs typeface="Calibri" panose="020F0502020204030204" pitchFamily="34" charset="0"/>
              </a:rPr>
              <a:t>Verwendung der Ablösebeträge – Stiftungszweck gemäß § 7 Abs. 3 FlRG</a:t>
            </a:r>
            <a:br>
              <a:rPr lang="de-DE" sz="2800" dirty="0">
                <a:cs typeface="Calibri" panose="020F0502020204030204" pitchFamily="34" charset="0"/>
              </a:rPr>
            </a:br>
            <a:endParaRPr lang="de-DE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6D506B-8A48-886E-C1FB-AD8F835D8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/>
          <a:p>
            <a:r>
              <a:rPr lang="de-DE" dirty="0">
                <a:solidFill>
                  <a:srgbClr val="336699"/>
                </a:solidFill>
              </a:rPr>
              <a:t>Förderzweck</a:t>
            </a:r>
          </a:p>
          <a:p>
            <a:pPr lvl="1"/>
            <a:r>
              <a:rPr lang="de-DE" i="1" dirty="0"/>
              <a:t>„Zweck der Einrichtung muss es sein, die nautische und technische</a:t>
            </a:r>
            <a:br>
              <a:rPr lang="de-DE" i="1" dirty="0"/>
            </a:br>
            <a:r>
              <a:rPr lang="de-DE" i="1" dirty="0"/>
              <a:t>Ausbildung, Qualifizierung und Fortbildung von Besatzungsmitgliedern zu fördern, die auf in inländischen Schiffsregistern eingetragenen Seeschiffen beschäftigt sind.“</a:t>
            </a:r>
          </a:p>
          <a:p>
            <a:pPr lvl="1"/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58878F-4B29-5EA8-308C-9C08CAC217EB}"/>
              </a:ext>
            </a:extLst>
          </p:cNvPr>
          <p:cNvSpPr txBox="1">
            <a:spLocks/>
          </p:cNvSpPr>
          <p:nvPr/>
        </p:nvSpPr>
        <p:spPr>
          <a:xfrm>
            <a:off x="4332288" y="2103438"/>
            <a:ext cx="3529012" cy="4068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Förderbereiche Seepersonal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Ausbildung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Qualifizierung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Fortbildung</a:t>
            </a:r>
          </a:p>
          <a:p>
            <a:endParaRPr lang="de-DE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1418BC8-14F4-62EB-0A82-73F7E2878FC7}"/>
              </a:ext>
            </a:extLst>
          </p:cNvPr>
          <p:cNvSpPr txBox="1">
            <a:spLocks/>
          </p:cNvSpPr>
          <p:nvPr/>
        </p:nvSpPr>
        <p:spPr>
          <a:xfrm>
            <a:off x="8219790" y="2103438"/>
            <a:ext cx="3529012" cy="4068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3"/>
                </a:solidFill>
              </a:rPr>
              <a:t>Bisherige Fördermaßnahmen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Ausbildung Schiffsmechaniker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Ausbildung Nautische / Technische sowie (neu) nunmehr auch Elektrotechnische Offiziersassistenten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Nachwuchsoffiziere (Seefahrtzeiten zum Ausfahren der Befähigungszeugnisse)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Fortbildungslehrgänge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28C44-BA15-A092-F45F-170CDF476E85}"/>
              </a:ext>
            </a:extLst>
          </p:cNvPr>
          <p:cNvSpPr/>
          <p:nvPr/>
        </p:nvSpPr>
        <p:spPr>
          <a:xfrm>
            <a:off x="442912" y="5394121"/>
            <a:ext cx="11305890" cy="77807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r>
              <a:rPr lang="de-DE" sz="1600" b="1" dirty="0"/>
              <a:t>Erhalt und Stärkung des Schifffahrts-Know-how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2EC7F22-782F-0A63-5937-42B22779CF5C}"/>
              </a:ext>
            </a:extLst>
          </p:cNvPr>
          <p:cNvSpPr/>
          <p:nvPr/>
        </p:nvSpPr>
        <p:spPr>
          <a:xfrm rot="2700000" flipH="1">
            <a:off x="5718612" y="5191000"/>
            <a:ext cx="396000" cy="39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16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ACEF161-E8E7-AEFD-3994-6E01B199D5A9}"/>
              </a:ext>
            </a:extLst>
          </p:cNvPr>
          <p:cNvSpPr/>
          <p:nvPr/>
        </p:nvSpPr>
        <p:spPr>
          <a:xfrm rot="2700000" flipH="1">
            <a:off x="9892026" y="5191000"/>
            <a:ext cx="396000" cy="39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16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375F0C26-6137-C4AD-5807-C51E7B042957}"/>
              </a:ext>
            </a:extLst>
          </p:cNvPr>
          <p:cNvSpPr/>
          <p:nvPr/>
        </p:nvSpPr>
        <p:spPr>
          <a:xfrm rot="2700000" flipH="1">
            <a:off x="1729404" y="5191000"/>
            <a:ext cx="396000" cy="39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29021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Struktur der Ausbildungs- und Beschäftigungsförderung</a:t>
            </a:r>
            <a:br>
              <a:rPr lang="de-DE" sz="2800" dirty="0"/>
            </a:br>
            <a:r>
              <a:rPr lang="de-DE" sz="2000" dirty="0"/>
              <a:t>Bund und </a:t>
            </a:r>
            <a:r>
              <a:rPr lang="de-DE" sz="2000" dirty="0" err="1"/>
              <a:t>Reederschaft</a:t>
            </a:r>
            <a:r>
              <a:rPr lang="de-DE" sz="2000" dirty="0"/>
              <a:t> engagieren sich seit 2013 erfolgreich gemeinsam</a:t>
            </a:r>
            <a:endParaRPr lang="de-DE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53C1714F-B44C-53F1-75E1-839E6286B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44105"/>
            <a:ext cx="5473700" cy="4068761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Beitrag des Bundes</a:t>
            </a:r>
          </a:p>
          <a:p>
            <a:pPr lvl="2"/>
            <a:r>
              <a:rPr lang="de-DE" dirty="0"/>
              <a:t>Zuschüsse zur Senkung der Lohnnebenkosten </a:t>
            </a:r>
            <a:br>
              <a:rPr lang="de-DE" dirty="0"/>
            </a:br>
            <a:r>
              <a:rPr lang="de-DE" dirty="0"/>
              <a:t>(LNK-Richtlinie Bund / BSH)</a:t>
            </a:r>
          </a:p>
          <a:p>
            <a:pPr lvl="2"/>
            <a:r>
              <a:rPr lang="de-DE" dirty="0"/>
              <a:t>Ausbildungsplatzförderung (APK-Richtlinie Bund / BSH)</a:t>
            </a:r>
          </a:p>
          <a:p>
            <a:pPr lvl="2"/>
            <a:r>
              <a:rPr lang="de-DE" dirty="0" err="1"/>
              <a:t>Lohnsteuereinbehalt</a:t>
            </a:r>
            <a:r>
              <a:rPr lang="de-DE" dirty="0"/>
              <a:t> (§ 41a IV EStG)</a:t>
            </a:r>
          </a:p>
          <a:p>
            <a:pPr marL="0" lvl="2" indent="0">
              <a:buNone/>
            </a:pP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B443452-C3BD-DF7B-CA99-EF814EA7B138}"/>
              </a:ext>
            </a:extLst>
          </p:cNvPr>
          <p:cNvSpPr txBox="1">
            <a:spLocks/>
          </p:cNvSpPr>
          <p:nvPr/>
        </p:nvSpPr>
        <p:spPr>
          <a:xfrm>
            <a:off x="6275388" y="1744105"/>
            <a:ext cx="5473700" cy="4068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Beitrag der </a:t>
            </a:r>
            <a:r>
              <a:rPr lang="de-DE" dirty="0" err="1">
                <a:solidFill>
                  <a:schemeClr val="tx2"/>
                </a:solidFill>
              </a:rPr>
              <a:t>Reederschaft</a:t>
            </a:r>
            <a:r>
              <a:rPr lang="de-DE" dirty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de-DE" dirty="0"/>
              <a:t>Seit Anfang 2013 Beitrag der </a:t>
            </a:r>
            <a:r>
              <a:rPr lang="de-DE" dirty="0" err="1"/>
              <a:t>Reederschaft</a:t>
            </a:r>
            <a:r>
              <a:rPr lang="de-DE" dirty="0"/>
              <a:t> im Rahmen einer Ausflaggung nach § 7 FlRG:                                                                       Ausbildung auf dem Schiff (§ 7 Abs. 2 FlRG) oder Entrichtung eines Ablösebetrags an die Stiftung Schifffahrtsstandort Deutschland (§ 7 Abs. 3 FlRG)</a:t>
            </a:r>
          </a:p>
          <a:p>
            <a:pPr lvl="2"/>
            <a:r>
              <a:rPr lang="de-DE" dirty="0"/>
              <a:t>Seite Mitte 2012 sind von der </a:t>
            </a:r>
            <a:r>
              <a:rPr lang="de-DE" dirty="0" err="1"/>
              <a:t>Reederschaft</a:t>
            </a:r>
            <a:r>
              <a:rPr lang="de-DE" dirty="0"/>
              <a:t> zudem deutlich erhöhte Ausflaggungsgebühren an das BSH     zu leisten                                                                  (diese Mittel sollen wesentlich zur Verstärkung bzw. Aufstockung der Mittel für die Bundesförderung verwendet werden)</a:t>
            </a:r>
          </a:p>
        </p:txBody>
      </p:sp>
      <p:cxnSp>
        <p:nvCxnSpPr>
          <p:cNvPr id="14" name="Gerade Verbindung 7">
            <a:extLst>
              <a:ext uri="{FF2B5EF4-FFF2-40B4-BE49-F238E27FC236}">
                <a16:creationId xmlns:a16="http://schemas.microsoft.com/office/drawing/2014/main" id="{46D59ABF-5048-09D7-C4BE-978957A06BA7}"/>
              </a:ext>
            </a:extLst>
          </p:cNvPr>
          <p:cNvCxnSpPr/>
          <p:nvPr/>
        </p:nvCxnSpPr>
        <p:spPr>
          <a:xfrm>
            <a:off x="457199" y="1684836"/>
            <a:ext cx="5479200" cy="0"/>
          </a:xfrm>
          <a:prstGeom prst="line">
            <a:avLst/>
          </a:prstGeom>
          <a:noFill/>
          <a:ln w="76200" cap="flat">
            <a:solidFill>
              <a:schemeClr val="accent3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8">
            <a:extLst>
              <a:ext uri="{FF2B5EF4-FFF2-40B4-BE49-F238E27FC236}">
                <a16:creationId xmlns:a16="http://schemas.microsoft.com/office/drawing/2014/main" id="{E80B1257-3C79-5D1F-4D87-F566D64552A6}"/>
              </a:ext>
            </a:extLst>
          </p:cNvPr>
          <p:cNvCxnSpPr/>
          <p:nvPr/>
        </p:nvCxnSpPr>
        <p:spPr>
          <a:xfrm>
            <a:off x="457199" y="5747946"/>
            <a:ext cx="5479200" cy="0"/>
          </a:xfrm>
          <a:prstGeom prst="line">
            <a:avLst/>
          </a:prstGeom>
          <a:noFill/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9">
            <a:extLst>
              <a:ext uri="{FF2B5EF4-FFF2-40B4-BE49-F238E27FC236}">
                <a16:creationId xmlns:a16="http://schemas.microsoft.com/office/drawing/2014/main" id="{1CF452FB-D1DE-D8DC-194C-028E1723EA5A}"/>
              </a:ext>
            </a:extLst>
          </p:cNvPr>
          <p:cNvCxnSpPr/>
          <p:nvPr/>
        </p:nvCxnSpPr>
        <p:spPr>
          <a:xfrm>
            <a:off x="6275388" y="1684836"/>
            <a:ext cx="5479200" cy="0"/>
          </a:xfrm>
          <a:prstGeom prst="line">
            <a:avLst/>
          </a:prstGeom>
          <a:noFill/>
          <a:ln w="76200" cap="flat">
            <a:solidFill>
              <a:srgbClr val="336699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0">
            <a:extLst>
              <a:ext uri="{FF2B5EF4-FFF2-40B4-BE49-F238E27FC236}">
                <a16:creationId xmlns:a16="http://schemas.microsoft.com/office/drawing/2014/main" id="{816E0957-A098-75BD-99D8-6A6385BA17D8}"/>
              </a:ext>
            </a:extLst>
          </p:cNvPr>
          <p:cNvCxnSpPr/>
          <p:nvPr/>
        </p:nvCxnSpPr>
        <p:spPr>
          <a:xfrm>
            <a:off x="6275388" y="5747946"/>
            <a:ext cx="5479200" cy="0"/>
          </a:xfrm>
          <a:prstGeom prst="line">
            <a:avLst/>
          </a:prstGeom>
          <a:noFill/>
          <a:ln w="127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58">
            <a:extLst>
              <a:ext uri="{FF2B5EF4-FFF2-40B4-BE49-F238E27FC236}">
                <a16:creationId xmlns:a16="http://schemas.microsoft.com/office/drawing/2014/main" id="{07C3B695-BFD1-69A3-C6C6-7272F8A401DE}"/>
              </a:ext>
            </a:extLst>
          </p:cNvPr>
          <p:cNvGrpSpPr>
            <a:grpSpLocks noChangeAspect="1"/>
          </p:cNvGrpSpPr>
          <p:nvPr/>
        </p:nvGrpSpPr>
        <p:grpSpPr>
          <a:xfrm>
            <a:off x="5296379" y="1762870"/>
            <a:ext cx="620234" cy="842293"/>
            <a:chOff x="4932040" y="1752435"/>
            <a:chExt cx="3124676" cy="4243388"/>
          </a:xfrm>
          <a:solidFill>
            <a:schemeClr val="bg2">
              <a:lumMod val="75000"/>
            </a:schemeClr>
          </a:solidFill>
        </p:grpSpPr>
        <p:sp>
          <p:nvSpPr>
            <p:cNvPr id="19" name="Freeform 366">
              <a:extLst>
                <a:ext uri="{FF2B5EF4-FFF2-40B4-BE49-F238E27FC236}">
                  <a16:creationId xmlns:a16="http://schemas.microsoft.com/office/drawing/2014/main" id="{DF88A565-0345-B969-B768-F6CB70153B8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1631" y="4672688"/>
              <a:ext cx="370872" cy="294030"/>
            </a:xfrm>
            <a:custGeom>
              <a:avLst/>
              <a:gdLst>
                <a:gd name="T0" fmla="*/ 320 w 684"/>
                <a:gd name="T1" fmla="*/ 41 h 542"/>
                <a:gd name="T2" fmla="*/ 253 w 684"/>
                <a:gd name="T3" fmla="*/ 74 h 542"/>
                <a:gd name="T4" fmla="*/ 212 w 684"/>
                <a:gd name="T5" fmla="*/ 76 h 542"/>
                <a:gd name="T6" fmla="*/ 150 w 684"/>
                <a:gd name="T7" fmla="*/ 86 h 542"/>
                <a:gd name="T8" fmla="*/ 76 w 684"/>
                <a:gd name="T9" fmla="*/ 69 h 542"/>
                <a:gd name="T10" fmla="*/ 23 w 684"/>
                <a:gd name="T11" fmla="*/ 103 h 542"/>
                <a:gd name="T12" fmla="*/ 19 w 684"/>
                <a:gd name="T13" fmla="*/ 156 h 542"/>
                <a:gd name="T14" fmla="*/ 131 w 684"/>
                <a:gd name="T15" fmla="*/ 197 h 542"/>
                <a:gd name="T16" fmla="*/ 143 w 684"/>
                <a:gd name="T17" fmla="*/ 236 h 542"/>
                <a:gd name="T18" fmla="*/ 127 w 684"/>
                <a:gd name="T19" fmla="*/ 280 h 542"/>
                <a:gd name="T20" fmla="*/ 187 w 684"/>
                <a:gd name="T21" fmla="*/ 340 h 542"/>
                <a:gd name="T22" fmla="*/ 212 w 684"/>
                <a:gd name="T23" fmla="*/ 370 h 542"/>
                <a:gd name="T24" fmla="*/ 233 w 684"/>
                <a:gd name="T25" fmla="*/ 416 h 542"/>
                <a:gd name="T26" fmla="*/ 237 w 684"/>
                <a:gd name="T27" fmla="*/ 469 h 542"/>
                <a:gd name="T28" fmla="*/ 313 w 684"/>
                <a:gd name="T29" fmla="*/ 483 h 542"/>
                <a:gd name="T30" fmla="*/ 320 w 684"/>
                <a:gd name="T31" fmla="*/ 430 h 542"/>
                <a:gd name="T32" fmla="*/ 382 w 684"/>
                <a:gd name="T33" fmla="*/ 434 h 542"/>
                <a:gd name="T34" fmla="*/ 433 w 684"/>
                <a:gd name="T35" fmla="*/ 460 h 542"/>
                <a:gd name="T36" fmla="*/ 460 w 684"/>
                <a:gd name="T37" fmla="*/ 535 h 542"/>
                <a:gd name="T38" fmla="*/ 485 w 684"/>
                <a:gd name="T39" fmla="*/ 496 h 542"/>
                <a:gd name="T40" fmla="*/ 534 w 684"/>
                <a:gd name="T41" fmla="*/ 535 h 542"/>
                <a:gd name="T42" fmla="*/ 628 w 684"/>
                <a:gd name="T43" fmla="*/ 519 h 542"/>
                <a:gd name="T44" fmla="*/ 665 w 684"/>
                <a:gd name="T45" fmla="*/ 499 h 542"/>
                <a:gd name="T46" fmla="*/ 636 w 684"/>
                <a:gd name="T47" fmla="*/ 474 h 542"/>
                <a:gd name="T48" fmla="*/ 619 w 684"/>
                <a:gd name="T49" fmla="*/ 407 h 542"/>
                <a:gd name="T50" fmla="*/ 667 w 684"/>
                <a:gd name="T51" fmla="*/ 333 h 542"/>
                <a:gd name="T52" fmla="*/ 617 w 684"/>
                <a:gd name="T53" fmla="*/ 258 h 542"/>
                <a:gd name="T54" fmla="*/ 591 w 684"/>
                <a:gd name="T55" fmla="*/ 215 h 542"/>
                <a:gd name="T56" fmla="*/ 612 w 684"/>
                <a:gd name="T57" fmla="*/ 163 h 542"/>
                <a:gd name="T58" fmla="*/ 634 w 684"/>
                <a:gd name="T59" fmla="*/ 120 h 542"/>
                <a:gd name="T60" fmla="*/ 567 w 684"/>
                <a:gd name="T61" fmla="*/ 74 h 542"/>
                <a:gd name="T62" fmla="*/ 495 w 684"/>
                <a:gd name="T63" fmla="*/ 50 h 542"/>
                <a:gd name="T64" fmla="*/ 473 w 684"/>
                <a:gd name="T65" fmla="*/ 5 h 542"/>
                <a:gd name="T66" fmla="*/ 416 w 684"/>
                <a:gd name="T67" fmla="*/ 0 h 542"/>
                <a:gd name="T68" fmla="*/ 354 w 684"/>
                <a:gd name="T69" fmla="*/ 21 h 5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4"/>
                <a:gd name="T106" fmla="*/ 0 h 542"/>
                <a:gd name="T107" fmla="*/ 684 w 684"/>
                <a:gd name="T108" fmla="*/ 542 h 5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4" h="542">
                  <a:moveTo>
                    <a:pt x="347" y="31"/>
                  </a:moveTo>
                  <a:cubicBezTo>
                    <a:pt x="347" y="31"/>
                    <a:pt x="335" y="36"/>
                    <a:pt x="320" y="41"/>
                  </a:cubicBezTo>
                  <a:cubicBezTo>
                    <a:pt x="306" y="45"/>
                    <a:pt x="282" y="74"/>
                    <a:pt x="272" y="74"/>
                  </a:cubicBezTo>
                  <a:cubicBezTo>
                    <a:pt x="263" y="74"/>
                    <a:pt x="253" y="74"/>
                    <a:pt x="253" y="74"/>
                  </a:cubicBezTo>
                  <a:cubicBezTo>
                    <a:pt x="253" y="74"/>
                    <a:pt x="248" y="93"/>
                    <a:pt x="241" y="93"/>
                  </a:cubicBezTo>
                  <a:cubicBezTo>
                    <a:pt x="234" y="93"/>
                    <a:pt x="212" y="76"/>
                    <a:pt x="212" y="76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6"/>
                    <a:pt x="129" y="93"/>
                    <a:pt x="119" y="91"/>
                  </a:cubicBezTo>
                  <a:cubicBezTo>
                    <a:pt x="109" y="88"/>
                    <a:pt x="76" y="69"/>
                    <a:pt x="76" y="69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82"/>
                    <a:pt x="24" y="98"/>
                    <a:pt x="23" y="103"/>
                  </a:cubicBezTo>
                  <a:cubicBezTo>
                    <a:pt x="21" y="115"/>
                    <a:pt x="23" y="103"/>
                    <a:pt x="12" y="122"/>
                  </a:cubicBezTo>
                  <a:cubicBezTo>
                    <a:pt x="0" y="140"/>
                    <a:pt x="19" y="156"/>
                    <a:pt x="19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131" y="197"/>
                    <a:pt x="131" y="197"/>
                    <a:pt x="131" y="197"/>
                  </a:cubicBezTo>
                  <a:cubicBezTo>
                    <a:pt x="131" y="223"/>
                    <a:pt x="131" y="223"/>
                    <a:pt x="131" y="223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54" y="264"/>
                    <a:pt x="154" y="264"/>
                    <a:pt x="154" y="264"/>
                  </a:cubicBezTo>
                  <a:cubicBezTo>
                    <a:pt x="154" y="264"/>
                    <a:pt x="134" y="276"/>
                    <a:pt x="127" y="280"/>
                  </a:cubicBezTo>
                  <a:cubicBezTo>
                    <a:pt x="120" y="285"/>
                    <a:pt x="154" y="305"/>
                    <a:pt x="154" y="305"/>
                  </a:cubicBezTo>
                  <a:cubicBezTo>
                    <a:pt x="154" y="305"/>
                    <a:pt x="180" y="333"/>
                    <a:pt x="187" y="340"/>
                  </a:cubicBezTo>
                  <a:cubicBezTo>
                    <a:pt x="193" y="347"/>
                    <a:pt x="191" y="349"/>
                    <a:pt x="196" y="363"/>
                  </a:cubicBezTo>
                  <a:cubicBezTo>
                    <a:pt x="200" y="377"/>
                    <a:pt x="212" y="370"/>
                    <a:pt x="212" y="370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33" y="416"/>
                    <a:pt x="233" y="416"/>
                    <a:pt x="233" y="416"/>
                  </a:cubicBezTo>
                  <a:cubicBezTo>
                    <a:pt x="237" y="434"/>
                    <a:pt x="237" y="434"/>
                    <a:pt x="237" y="434"/>
                  </a:cubicBezTo>
                  <a:cubicBezTo>
                    <a:pt x="237" y="434"/>
                    <a:pt x="223" y="448"/>
                    <a:pt x="237" y="469"/>
                  </a:cubicBezTo>
                  <a:cubicBezTo>
                    <a:pt x="251" y="489"/>
                    <a:pt x="269" y="476"/>
                    <a:pt x="269" y="476"/>
                  </a:cubicBezTo>
                  <a:cubicBezTo>
                    <a:pt x="269" y="476"/>
                    <a:pt x="292" y="483"/>
                    <a:pt x="313" y="483"/>
                  </a:cubicBezTo>
                  <a:cubicBezTo>
                    <a:pt x="334" y="483"/>
                    <a:pt x="322" y="464"/>
                    <a:pt x="320" y="453"/>
                  </a:cubicBezTo>
                  <a:cubicBezTo>
                    <a:pt x="318" y="441"/>
                    <a:pt x="320" y="430"/>
                    <a:pt x="320" y="430"/>
                  </a:cubicBezTo>
                  <a:cubicBezTo>
                    <a:pt x="320" y="430"/>
                    <a:pt x="341" y="439"/>
                    <a:pt x="350" y="439"/>
                  </a:cubicBezTo>
                  <a:cubicBezTo>
                    <a:pt x="359" y="439"/>
                    <a:pt x="382" y="434"/>
                    <a:pt x="382" y="434"/>
                  </a:cubicBezTo>
                  <a:cubicBezTo>
                    <a:pt x="382" y="434"/>
                    <a:pt x="398" y="448"/>
                    <a:pt x="412" y="455"/>
                  </a:cubicBezTo>
                  <a:cubicBezTo>
                    <a:pt x="426" y="462"/>
                    <a:pt x="433" y="460"/>
                    <a:pt x="433" y="460"/>
                  </a:cubicBezTo>
                  <a:cubicBezTo>
                    <a:pt x="435" y="519"/>
                    <a:pt x="435" y="519"/>
                    <a:pt x="435" y="519"/>
                  </a:cubicBezTo>
                  <a:cubicBezTo>
                    <a:pt x="460" y="535"/>
                    <a:pt x="460" y="535"/>
                    <a:pt x="460" y="535"/>
                  </a:cubicBezTo>
                  <a:cubicBezTo>
                    <a:pt x="472" y="524"/>
                    <a:pt x="472" y="524"/>
                    <a:pt x="472" y="524"/>
                  </a:cubicBezTo>
                  <a:cubicBezTo>
                    <a:pt x="472" y="524"/>
                    <a:pt x="476" y="496"/>
                    <a:pt x="485" y="496"/>
                  </a:cubicBezTo>
                  <a:cubicBezTo>
                    <a:pt x="495" y="496"/>
                    <a:pt x="508" y="526"/>
                    <a:pt x="508" y="526"/>
                  </a:cubicBezTo>
                  <a:cubicBezTo>
                    <a:pt x="508" y="526"/>
                    <a:pt x="527" y="535"/>
                    <a:pt x="534" y="535"/>
                  </a:cubicBezTo>
                  <a:cubicBezTo>
                    <a:pt x="541" y="535"/>
                    <a:pt x="621" y="542"/>
                    <a:pt x="621" y="542"/>
                  </a:cubicBezTo>
                  <a:cubicBezTo>
                    <a:pt x="628" y="519"/>
                    <a:pt x="628" y="519"/>
                    <a:pt x="628" y="519"/>
                  </a:cubicBezTo>
                  <a:cubicBezTo>
                    <a:pt x="667" y="512"/>
                    <a:pt x="667" y="512"/>
                    <a:pt x="667" y="512"/>
                  </a:cubicBezTo>
                  <a:cubicBezTo>
                    <a:pt x="665" y="499"/>
                    <a:pt x="665" y="499"/>
                    <a:pt x="665" y="499"/>
                  </a:cubicBezTo>
                  <a:cubicBezTo>
                    <a:pt x="643" y="491"/>
                    <a:pt x="643" y="491"/>
                    <a:pt x="643" y="491"/>
                  </a:cubicBezTo>
                  <a:cubicBezTo>
                    <a:pt x="643" y="491"/>
                    <a:pt x="639" y="481"/>
                    <a:pt x="636" y="474"/>
                  </a:cubicBezTo>
                  <a:cubicBezTo>
                    <a:pt x="634" y="467"/>
                    <a:pt x="617" y="450"/>
                    <a:pt x="617" y="450"/>
                  </a:cubicBezTo>
                  <a:cubicBezTo>
                    <a:pt x="619" y="407"/>
                    <a:pt x="619" y="407"/>
                    <a:pt x="619" y="407"/>
                  </a:cubicBezTo>
                  <a:cubicBezTo>
                    <a:pt x="619" y="407"/>
                    <a:pt x="646" y="388"/>
                    <a:pt x="658" y="373"/>
                  </a:cubicBezTo>
                  <a:cubicBezTo>
                    <a:pt x="670" y="359"/>
                    <a:pt x="665" y="345"/>
                    <a:pt x="667" y="333"/>
                  </a:cubicBezTo>
                  <a:cubicBezTo>
                    <a:pt x="670" y="321"/>
                    <a:pt x="684" y="321"/>
                    <a:pt x="682" y="299"/>
                  </a:cubicBezTo>
                  <a:cubicBezTo>
                    <a:pt x="679" y="278"/>
                    <a:pt x="617" y="258"/>
                    <a:pt x="617" y="258"/>
                  </a:cubicBezTo>
                  <a:cubicBezTo>
                    <a:pt x="619" y="232"/>
                    <a:pt x="619" y="232"/>
                    <a:pt x="619" y="232"/>
                  </a:cubicBezTo>
                  <a:cubicBezTo>
                    <a:pt x="591" y="215"/>
                    <a:pt x="591" y="215"/>
                    <a:pt x="591" y="215"/>
                  </a:cubicBezTo>
                  <a:cubicBezTo>
                    <a:pt x="629" y="182"/>
                    <a:pt x="629" y="182"/>
                    <a:pt x="629" y="182"/>
                  </a:cubicBezTo>
                  <a:cubicBezTo>
                    <a:pt x="612" y="163"/>
                    <a:pt x="612" y="163"/>
                    <a:pt x="612" y="163"/>
                  </a:cubicBezTo>
                  <a:cubicBezTo>
                    <a:pt x="619" y="132"/>
                    <a:pt x="619" y="132"/>
                    <a:pt x="619" y="132"/>
                  </a:cubicBezTo>
                  <a:cubicBezTo>
                    <a:pt x="634" y="120"/>
                    <a:pt x="634" y="120"/>
                    <a:pt x="634" y="120"/>
                  </a:cubicBezTo>
                  <a:cubicBezTo>
                    <a:pt x="607" y="67"/>
                    <a:pt x="607" y="67"/>
                    <a:pt x="607" y="67"/>
                  </a:cubicBezTo>
                  <a:cubicBezTo>
                    <a:pt x="607" y="67"/>
                    <a:pt x="576" y="79"/>
                    <a:pt x="567" y="74"/>
                  </a:cubicBezTo>
                  <a:cubicBezTo>
                    <a:pt x="557" y="69"/>
                    <a:pt x="536" y="45"/>
                    <a:pt x="526" y="45"/>
                  </a:cubicBezTo>
                  <a:cubicBezTo>
                    <a:pt x="516" y="45"/>
                    <a:pt x="495" y="50"/>
                    <a:pt x="495" y="50"/>
                  </a:cubicBezTo>
                  <a:cubicBezTo>
                    <a:pt x="495" y="50"/>
                    <a:pt x="485" y="29"/>
                    <a:pt x="483" y="21"/>
                  </a:cubicBezTo>
                  <a:cubicBezTo>
                    <a:pt x="481" y="14"/>
                    <a:pt x="473" y="5"/>
                    <a:pt x="473" y="5"/>
                  </a:cubicBezTo>
                  <a:cubicBezTo>
                    <a:pt x="473" y="5"/>
                    <a:pt x="452" y="9"/>
                    <a:pt x="440" y="7"/>
                  </a:cubicBezTo>
                  <a:cubicBezTo>
                    <a:pt x="428" y="5"/>
                    <a:pt x="428" y="0"/>
                    <a:pt x="416" y="0"/>
                  </a:cubicBezTo>
                  <a:cubicBezTo>
                    <a:pt x="404" y="0"/>
                    <a:pt x="392" y="12"/>
                    <a:pt x="385" y="17"/>
                  </a:cubicBezTo>
                  <a:cubicBezTo>
                    <a:pt x="378" y="21"/>
                    <a:pt x="354" y="21"/>
                    <a:pt x="354" y="21"/>
                  </a:cubicBezTo>
                  <a:lnTo>
                    <a:pt x="347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Freeform 367">
              <a:extLst>
                <a:ext uri="{FF2B5EF4-FFF2-40B4-BE49-F238E27FC236}">
                  <a16:creationId xmlns:a16="http://schemas.microsoft.com/office/drawing/2014/main" id="{6CF08CF8-116B-9585-D1B7-9F55BACD428A}"/>
                </a:ext>
              </a:extLst>
            </p:cNvPr>
            <p:cNvSpPr>
              <a:spLocks/>
            </p:cNvSpPr>
            <p:nvPr/>
          </p:nvSpPr>
          <p:spPr bwMode="gray">
            <a:xfrm>
              <a:off x="4983494" y="3985727"/>
              <a:ext cx="823268" cy="1074546"/>
            </a:xfrm>
            <a:custGeom>
              <a:avLst/>
              <a:gdLst>
                <a:gd name="T0" fmla="*/ 1484 w 1519"/>
                <a:gd name="T1" fmla="*/ 1496 h 1982"/>
                <a:gd name="T2" fmla="*/ 1479 w 1519"/>
                <a:gd name="T3" fmla="*/ 1378 h 1982"/>
                <a:gd name="T4" fmla="*/ 1470 w 1519"/>
                <a:gd name="T5" fmla="*/ 1233 h 1982"/>
                <a:gd name="T6" fmla="*/ 1453 w 1519"/>
                <a:gd name="T7" fmla="*/ 1135 h 1982"/>
                <a:gd name="T8" fmla="*/ 1434 w 1519"/>
                <a:gd name="T9" fmla="*/ 1001 h 1982"/>
                <a:gd name="T10" fmla="*/ 1211 w 1519"/>
                <a:gd name="T11" fmla="*/ 953 h 1982"/>
                <a:gd name="T12" fmla="*/ 1115 w 1519"/>
                <a:gd name="T13" fmla="*/ 838 h 1982"/>
                <a:gd name="T14" fmla="*/ 1144 w 1519"/>
                <a:gd name="T15" fmla="*/ 764 h 1982"/>
                <a:gd name="T16" fmla="*/ 1245 w 1519"/>
                <a:gd name="T17" fmla="*/ 673 h 1982"/>
                <a:gd name="T18" fmla="*/ 1252 w 1519"/>
                <a:gd name="T19" fmla="*/ 551 h 1982"/>
                <a:gd name="T20" fmla="*/ 1221 w 1519"/>
                <a:gd name="T21" fmla="*/ 462 h 1982"/>
                <a:gd name="T22" fmla="*/ 1336 w 1519"/>
                <a:gd name="T23" fmla="*/ 362 h 1982"/>
                <a:gd name="T24" fmla="*/ 1314 w 1519"/>
                <a:gd name="T25" fmla="*/ 292 h 1982"/>
                <a:gd name="T26" fmla="*/ 1228 w 1519"/>
                <a:gd name="T27" fmla="*/ 178 h 1982"/>
                <a:gd name="T28" fmla="*/ 1173 w 1519"/>
                <a:gd name="T29" fmla="*/ 63 h 1982"/>
                <a:gd name="T30" fmla="*/ 1089 w 1519"/>
                <a:gd name="T31" fmla="*/ 15 h 1982"/>
                <a:gd name="T32" fmla="*/ 1070 w 1519"/>
                <a:gd name="T33" fmla="*/ 94 h 1982"/>
                <a:gd name="T34" fmla="*/ 993 w 1519"/>
                <a:gd name="T35" fmla="*/ 170 h 1982"/>
                <a:gd name="T36" fmla="*/ 835 w 1519"/>
                <a:gd name="T37" fmla="*/ 216 h 1982"/>
                <a:gd name="T38" fmla="*/ 694 w 1519"/>
                <a:gd name="T39" fmla="*/ 312 h 1982"/>
                <a:gd name="T40" fmla="*/ 577 w 1519"/>
                <a:gd name="T41" fmla="*/ 347 h 1982"/>
                <a:gd name="T42" fmla="*/ 522 w 1519"/>
                <a:gd name="T43" fmla="*/ 438 h 1982"/>
                <a:gd name="T44" fmla="*/ 426 w 1519"/>
                <a:gd name="T45" fmla="*/ 429 h 1982"/>
                <a:gd name="T46" fmla="*/ 440 w 1519"/>
                <a:gd name="T47" fmla="*/ 510 h 1982"/>
                <a:gd name="T48" fmla="*/ 392 w 1519"/>
                <a:gd name="T49" fmla="*/ 539 h 1982"/>
                <a:gd name="T50" fmla="*/ 249 w 1519"/>
                <a:gd name="T51" fmla="*/ 558 h 1982"/>
                <a:gd name="T52" fmla="*/ 196 w 1519"/>
                <a:gd name="T53" fmla="*/ 560 h 1982"/>
                <a:gd name="T54" fmla="*/ 88 w 1519"/>
                <a:gd name="T55" fmla="*/ 623 h 1982"/>
                <a:gd name="T56" fmla="*/ 16 w 1519"/>
                <a:gd name="T57" fmla="*/ 809 h 1982"/>
                <a:gd name="T58" fmla="*/ 120 w 1519"/>
                <a:gd name="T59" fmla="*/ 1030 h 1982"/>
                <a:gd name="T60" fmla="*/ 214 w 1519"/>
                <a:gd name="T61" fmla="*/ 1078 h 1982"/>
                <a:gd name="T62" fmla="*/ 189 w 1519"/>
                <a:gd name="T63" fmla="*/ 1237 h 1982"/>
                <a:gd name="T64" fmla="*/ 227 w 1519"/>
                <a:gd name="T65" fmla="*/ 1358 h 1982"/>
                <a:gd name="T66" fmla="*/ 349 w 1519"/>
                <a:gd name="T67" fmla="*/ 1360 h 1982"/>
                <a:gd name="T68" fmla="*/ 455 w 1519"/>
                <a:gd name="T69" fmla="*/ 1298 h 1982"/>
                <a:gd name="T70" fmla="*/ 548 w 1519"/>
                <a:gd name="T71" fmla="*/ 1274 h 1982"/>
                <a:gd name="T72" fmla="*/ 634 w 1519"/>
                <a:gd name="T73" fmla="*/ 1312 h 1982"/>
                <a:gd name="T74" fmla="*/ 727 w 1519"/>
                <a:gd name="T75" fmla="*/ 1399 h 1982"/>
                <a:gd name="T76" fmla="*/ 727 w 1519"/>
                <a:gd name="T77" fmla="*/ 1499 h 1982"/>
                <a:gd name="T78" fmla="*/ 766 w 1519"/>
                <a:gd name="T79" fmla="*/ 1640 h 1982"/>
                <a:gd name="T80" fmla="*/ 751 w 1519"/>
                <a:gd name="T81" fmla="*/ 1758 h 1982"/>
                <a:gd name="T82" fmla="*/ 846 w 1519"/>
                <a:gd name="T83" fmla="*/ 1768 h 1982"/>
                <a:gd name="T84" fmla="*/ 945 w 1519"/>
                <a:gd name="T85" fmla="*/ 1890 h 1982"/>
                <a:gd name="T86" fmla="*/ 1106 w 1519"/>
                <a:gd name="T87" fmla="*/ 1894 h 1982"/>
                <a:gd name="T88" fmla="*/ 1223 w 1519"/>
                <a:gd name="T89" fmla="*/ 1950 h 1982"/>
                <a:gd name="T90" fmla="*/ 1402 w 1519"/>
                <a:gd name="T91" fmla="*/ 1855 h 1982"/>
                <a:gd name="T92" fmla="*/ 1485 w 1519"/>
                <a:gd name="T93" fmla="*/ 1677 h 1982"/>
                <a:gd name="T94" fmla="*/ 1512 w 1519"/>
                <a:gd name="T95" fmla="*/ 1576 h 19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19"/>
                <a:gd name="T145" fmla="*/ 0 h 1982"/>
                <a:gd name="T146" fmla="*/ 1519 w 1519"/>
                <a:gd name="T147" fmla="*/ 1982 h 19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19" h="1982">
                  <a:moveTo>
                    <a:pt x="1492" y="1557"/>
                  </a:moveTo>
                  <a:cubicBezTo>
                    <a:pt x="1499" y="1556"/>
                    <a:pt x="1515" y="1547"/>
                    <a:pt x="1515" y="1547"/>
                  </a:cubicBezTo>
                  <a:cubicBezTo>
                    <a:pt x="1519" y="1507"/>
                    <a:pt x="1519" y="1507"/>
                    <a:pt x="1519" y="1507"/>
                  </a:cubicBezTo>
                  <a:cubicBezTo>
                    <a:pt x="1484" y="1496"/>
                    <a:pt x="1484" y="1496"/>
                    <a:pt x="1484" y="1496"/>
                  </a:cubicBezTo>
                  <a:cubicBezTo>
                    <a:pt x="1490" y="1464"/>
                    <a:pt x="1490" y="1464"/>
                    <a:pt x="1490" y="1464"/>
                  </a:cubicBezTo>
                  <a:cubicBezTo>
                    <a:pt x="1479" y="1410"/>
                    <a:pt x="1479" y="1410"/>
                    <a:pt x="1479" y="1410"/>
                  </a:cubicBezTo>
                  <a:cubicBezTo>
                    <a:pt x="1480" y="1385"/>
                    <a:pt x="1480" y="1385"/>
                    <a:pt x="1480" y="1385"/>
                  </a:cubicBezTo>
                  <a:cubicBezTo>
                    <a:pt x="1479" y="1378"/>
                    <a:pt x="1479" y="1378"/>
                    <a:pt x="1479" y="1378"/>
                  </a:cubicBezTo>
                  <a:cubicBezTo>
                    <a:pt x="1473" y="1365"/>
                    <a:pt x="1467" y="1353"/>
                    <a:pt x="1465" y="1348"/>
                  </a:cubicBezTo>
                  <a:cubicBezTo>
                    <a:pt x="1460" y="1336"/>
                    <a:pt x="1446" y="1317"/>
                    <a:pt x="1439" y="1305"/>
                  </a:cubicBezTo>
                  <a:cubicBezTo>
                    <a:pt x="1431" y="1293"/>
                    <a:pt x="1431" y="1248"/>
                    <a:pt x="1431" y="1248"/>
                  </a:cubicBezTo>
                  <a:cubicBezTo>
                    <a:pt x="1431" y="1248"/>
                    <a:pt x="1455" y="1243"/>
                    <a:pt x="1470" y="1233"/>
                  </a:cubicBezTo>
                  <a:cubicBezTo>
                    <a:pt x="1484" y="1224"/>
                    <a:pt x="1486" y="1217"/>
                    <a:pt x="1494" y="1205"/>
                  </a:cubicBezTo>
                  <a:cubicBezTo>
                    <a:pt x="1501" y="1193"/>
                    <a:pt x="1508" y="1174"/>
                    <a:pt x="1508" y="1174"/>
                  </a:cubicBezTo>
                  <a:cubicBezTo>
                    <a:pt x="1508" y="1174"/>
                    <a:pt x="1489" y="1178"/>
                    <a:pt x="1477" y="1174"/>
                  </a:cubicBezTo>
                  <a:cubicBezTo>
                    <a:pt x="1465" y="1169"/>
                    <a:pt x="1460" y="1147"/>
                    <a:pt x="1453" y="1135"/>
                  </a:cubicBezTo>
                  <a:cubicBezTo>
                    <a:pt x="1446" y="1123"/>
                    <a:pt x="1451" y="1090"/>
                    <a:pt x="1451" y="1090"/>
                  </a:cubicBezTo>
                  <a:cubicBezTo>
                    <a:pt x="1431" y="1085"/>
                    <a:pt x="1431" y="1085"/>
                    <a:pt x="1431" y="1085"/>
                  </a:cubicBezTo>
                  <a:cubicBezTo>
                    <a:pt x="1431" y="1085"/>
                    <a:pt x="1427" y="1078"/>
                    <a:pt x="1434" y="1054"/>
                  </a:cubicBezTo>
                  <a:cubicBezTo>
                    <a:pt x="1441" y="1030"/>
                    <a:pt x="1439" y="1018"/>
                    <a:pt x="1434" y="1001"/>
                  </a:cubicBezTo>
                  <a:cubicBezTo>
                    <a:pt x="1429" y="984"/>
                    <a:pt x="1405" y="951"/>
                    <a:pt x="1391" y="936"/>
                  </a:cubicBezTo>
                  <a:cubicBezTo>
                    <a:pt x="1376" y="922"/>
                    <a:pt x="1352" y="893"/>
                    <a:pt x="1352" y="893"/>
                  </a:cubicBezTo>
                  <a:cubicBezTo>
                    <a:pt x="1352" y="893"/>
                    <a:pt x="1304" y="910"/>
                    <a:pt x="1290" y="913"/>
                  </a:cubicBezTo>
                  <a:cubicBezTo>
                    <a:pt x="1276" y="915"/>
                    <a:pt x="1230" y="946"/>
                    <a:pt x="1211" y="953"/>
                  </a:cubicBezTo>
                  <a:cubicBezTo>
                    <a:pt x="1192" y="960"/>
                    <a:pt x="1137" y="965"/>
                    <a:pt x="1137" y="965"/>
                  </a:cubicBezTo>
                  <a:cubicBezTo>
                    <a:pt x="1106" y="905"/>
                    <a:pt x="1106" y="905"/>
                    <a:pt x="1106" y="905"/>
                  </a:cubicBezTo>
                  <a:cubicBezTo>
                    <a:pt x="1106" y="905"/>
                    <a:pt x="1072" y="872"/>
                    <a:pt x="1067" y="865"/>
                  </a:cubicBezTo>
                  <a:cubicBezTo>
                    <a:pt x="1063" y="857"/>
                    <a:pt x="1115" y="838"/>
                    <a:pt x="1115" y="838"/>
                  </a:cubicBezTo>
                  <a:cubicBezTo>
                    <a:pt x="1125" y="814"/>
                    <a:pt x="1125" y="814"/>
                    <a:pt x="1125" y="814"/>
                  </a:cubicBezTo>
                  <a:cubicBezTo>
                    <a:pt x="1178" y="822"/>
                    <a:pt x="1178" y="822"/>
                    <a:pt x="1178" y="822"/>
                  </a:cubicBezTo>
                  <a:cubicBezTo>
                    <a:pt x="1178" y="793"/>
                    <a:pt x="1178" y="793"/>
                    <a:pt x="1178" y="793"/>
                  </a:cubicBezTo>
                  <a:cubicBezTo>
                    <a:pt x="1144" y="764"/>
                    <a:pt x="1144" y="764"/>
                    <a:pt x="1144" y="764"/>
                  </a:cubicBezTo>
                  <a:cubicBezTo>
                    <a:pt x="1144" y="764"/>
                    <a:pt x="1156" y="750"/>
                    <a:pt x="1163" y="735"/>
                  </a:cubicBezTo>
                  <a:cubicBezTo>
                    <a:pt x="1170" y="721"/>
                    <a:pt x="1221" y="711"/>
                    <a:pt x="1221" y="711"/>
                  </a:cubicBezTo>
                  <a:cubicBezTo>
                    <a:pt x="1221" y="711"/>
                    <a:pt x="1252" y="728"/>
                    <a:pt x="1257" y="714"/>
                  </a:cubicBezTo>
                  <a:cubicBezTo>
                    <a:pt x="1261" y="699"/>
                    <a:pt x="1245" y="673"/>
                    <a:pt x="1245" y="673"/>
                  </a:cubicBezTo>
                  <a:cubicBezTo>
                    <a:pt x="1245" y="673"/>
                    <a:pt x="1292" y="671"/>
                    <a:pt x="1302" y="666"/>
                  </a:cubicBezTo>
                  <a:cubicBezTo>
                    <a:pt x="1312" y="661"/>
                    <a:pt x="1302" y="616"/>
                    <a:pt x="1302" y="616"/>
                  </a:cubicBezTo>
                  <a:cubicBezTo>
                    <a:pt x="1283" y="599"/>
                    <a:pt x="1283" y="599"/>
                    <a:pt x="1283" y="599"/>
                  </a:cubicBezTo>
                  <a:cubicBezTo>
                    <a:pt x="1283" y="599"/>
                    <a:pt x="1261" y="558"/>
                    <a:pt x="1252" y="551"/>
                  </a:cubicBezTo>
                  <a:cubicBezTo>
                    <a:pt x="1242" y="544"/>
                    <a:pt x="1223" y="534"/>
                    <a:pt x="1223" y="534"/>
                  </a:cubicBezTo>
                  <a:cubicBezTo>
                    <a:pt x="1223" y="489"/>
                    <a:pt x="1223" y="489"/>
                    <a:pt x="1223" y="489"/>
                  </a:cubicBezTo>
                  <a:cubicBezTo>
                    <a:pt x="1237" y="477"/>
                    <a:pt x="1237" y="477"/>
                    <a:pt x="1237" y="477"/>
                  </a:cubicBezTo>
                  <a:cubicBezTo>
                    <a:pt x="1221" y="462"/>
                    <a:pt x="1221" y="462"/>
                    <a:pt x="1221" y="462"/>
                  </a:cubicBezTo>
                  <a:cubicBezTo>
                    <a:pt x="1221" y="462"/>
                    <a:pt x="1221" y="446"/>
                    <a:pt x="1228" y="427"/>
                  </a:cubicBezTo>
                  <a:cubicBezTo>
                    <a:pt x="1235" y="407"/>
                    <a:pt x="1257" y="386"/>
                    <a:pt x="1257" y="386"/>
                  </a:cubicBezTo>
                  <a:cubicBezTo>
                    <a:pt x="1307" y="395"/>
                    <a:pt x="1307" y="395"/>
                    <a:pt x="1307" y="395"/>
                  </a:cubicBezTo>
                  <a:cubicBezTo>
                    <a:pt x="1336" y="362"/>
                    <a:pt x="1336" y="362"/>
                    <a:pt x="1336" y="362"/>
                  </a:cubicBezTo>
                  <a:cubicBezTo>
                    <a:pt x="1333" y="345"/>
                    <a:pt x="1333" y="345"/>
                    <a:pt x="1333" y="345"/>
                  </a:cubicBezTo>
                  <a:cubicBezTo>
                    <a:pt x="1319" y="331"/>
                    <a:pt x="1319" y="331"/>
                    <a:pt x="1319" y="331"/>
                  </a:cubicBezTo>
                  <a:cubicBezTo>
                    <a:pt x="1324" y="304"/>
                    <a:pt x="1324" y="304"/>
                    <a:pt x="1324" y="304"/>
                  </a:cubicBezTo>
                  <a:cubicBezTo>
                    <a:pt x="1314" y="292"/>
                    <a:pt x="1314" y="292"/>
                    <a:pt x="1314" y="292"/>
                  </a:cubicBezTo>
                  <a:cubicBezTo>
                    <a:pt x="1312" y="252"/>
                    <a:pt x="1312" y="252"/>
                    <a:pt x="1312" y="252"/>
                  </a:cubicBezTo>
                  <a:cubicBezTo>
                    <a:pt x="1312" y="252"/>
                    <a:pt x="1307" y="242"/>
                    <a:pt x="1297" y="242"/>
                  </a:cubicBezTo>
                  <a:cubicBezTo>
                    <a:pt x="1288" y="242"/>
                    <a:pt x="1264" y="242"/>
                    <a:pt x="1264" y="228"/>
                  </a:cubicBezTo>
                  <a:cubicBezTo>
                    <a:pt x="1264" y="213"/>
                    <a:pt x="1240" y="189"/>
                    <a:pt x="1228" y="178"/>
                  </a:cubicBezTo>
                  <a:cubicBezTo>
                    <a:pt x="1216" y="166"/>
                    <a:pt x="1216" y="149"/>
                    <a:pt x="1223" y="134"/>
                  </a:cubicBezTo>
                  <a:cubicBezTo>
                    <a:pt x="1230" y="120"/>
                    <a:pt x="1223" y="94"/>
                    <a:pt x="1218" y="87"/>
                  </a:cubicBezTo>
                  <a:cubicBezTo>
                    <a:pt x="1213" y="79"/>
                    <a:pt x="1190" y="96"/>
                    <a:pt x="1190" y="96"/>
                  </a:cubicBezTo>
                  <a:cubicBezTo>
                    <a:pt x="1190" y="96"/>
                    <a:pt x="1178" y="70"/>
                    <a:pt x="1173" y="63"/>
                  </a:cubicBezTo>
                  <a:cubicBezTo>
                    <a:pt x="1168" y="55"/>
                    <a:pt x="1137" y="53"/>
                    <a:pt x="1137" y="53"/>
                  </a:cubicBezTo>
                  <a:cubicBezTo>
                    <a:pt x="1139" y="12"/>
                    <a:pt x="1139" y="12"/>
                    <a:pt x="1139" y="12"/>
                  </a:cubicBezTo>
                  <a:cubicBezTo>
                    <a:pt x="1139" y="12"/>
                    <a:pt x="1142" y="5"/>
                    <a:pt x="1122" y="3"/>
                  </a:cubicBezTo>
                  <a:cubicBezTo>
                    <a:pt x="1103" y="0"/>
                    <a:pt x="1089" y="15"/>
                    <a:pt x="1089" y="1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87" y="70"/>
                    <a:pt x="1087" y="70"/>
                    <a:pt x="1087" y="70"/>
                  </a:cubicBezTo>
                  <a:cubicBezTo>
                    <a:pt x="1096" y="91"/>
                    <a:pt x="1096" y="91"/>
                    <a:pt x="1096" y="91"/>
                  </a:cubicBezTo>
                  <a:cubicBezTo>
                    <a:pt x="1070" y="94"/>
                    <a:pt x="1070" y="94"/>
                    <a:pt x="1070" y="94"/>
                  </a:cubicBezTo>
                  <a:cubicBezTo>
                    <a:pt x="1034" y="113"/>
                    <a:pt x="1034" y="113"/>
                    <a:pt x="1034" y="113"/>
                  </a:cubicBezTo>
                  <a:cubicBezTo>
                    <a:pt x="1046" y="137"/>
                    <a:pt x="1046" y="137"/>
                    <a:pt x="1046" y="137"/>
                  </a:cubicBezTo>
                  <a:cubicBezTo>
                    <a:pt x="1029" y="161"/>
                    <a:pt x="1029" y="161"/>
                    <a:pt x="1029" y="161"/>
                  </a:cubicBezTo>
                  <a:cubicBezTo>
                    <a:pt x="993" y="170"/>
                    <a:pt x="993" y="170"/>
                    <a:pt x="993" y="17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43" y="187"/>
                    <a:pt x="943" y="187"/>
                    <a:pt x="943" y="187"/>
                  </a:cubicBezTo>
                  <a:cubicBezTo>
                    <a:pt x="943" y="187"/>
                    <a:pt x="881" y="216"/>
                    <a:pt x="871" y="213"/>
                  </a:cubicBezTo>
                  <a:cubicBezTo>
                    <a:pt x="862" y="211"/>
                    <a:pt x="852" y="211"/>
                    <a:pt x="835" y="216"/>
                  </a:cubicBezTo>
                  <a:cubicBezTo>
                    <a:pt x="818" y="221"/>
                    <a:pt x="823" y="276"/>
                    <a:pt x="823" y="276"/>
                  </a:cubicBezTo>
                  <a:cubicBezTo>
                    <a:pt x="823" y="276"/>
                    <a:pt x="773" y="297"/>
                    <a:pt x="756" y="297"/>
                  </a:cubicBezTo>
                  <a:cubicBezTo>
                    <a:pt x="739" y="297"/>
                    <a:pt x="730" y="271"/>
                    <a:pt x="730" y="271"/>
                  </a:cubicBezTo>
                  <a:cubicBezTo>
                    <a:pt x="694" y="312"/>
                    <a:pt x="694" y="312"/>
                    <a:pt x="694" y="312"/>
                  </a:cubicBezTo>
                  <a:cubicBezTo>
                    <a:pt x="694" y="312"/>
                    <a:pt x="675" y="307"/>
                    <a:pt x="665" y="307"/>
                  </a:cubicBezTo>
                  <a:cubicBezTo>
                    <a:pt x="656" y="307"/>
                    <a:pt x="644" y="326"/>
                    <a:pt x="644" y="326"/>
                  </a:cubicBezTo>
                  <a:cubicBezTo>
                    <a:pt x="634" y="316"/>
                    <a:pt x="634" y="316"/>
                    <a:pt x="634" y="316"/>
                  </a:cubicBezTo>
                  <a:cubicBezTo>
                    <a:pt x="634" y="316"/>
                    <a:pt x="591" y="343"/>
                    <a:pt x="577" y="347"/>
                  </a:cubicBezTo>
                  <a:cubicBezTo>
                    <a:pt x="562" y="352"/>
                    <a:pt x="541" y="352"/>
                    <a:pt x="541" y="352"/>
                  </a:cubicBezTo>
                  <a:cubicBezTo>
                    <a:pt x="543" y="379"/>
                    <a:pt x="543" y="379"/>
                    <a:pt x="543" y="379"/>
                  </a:cubicBezTo>
                  <a:cubicBezTo>
                    <a:pt x="524" y="388"/>
                    <a:pt x="524" y="388"/>
                    <a:pt x="524" y="388"/>
                  </a:cubicBezTo>
                  <a:cubicBezTo>
                    <a:pt x="522" y="438"/>
                    <a:pt x="522" y="438"/>
                    <a:pt x="522" y="438"/>
                  </a:cubicBezTo>
                  <a:cubicBezTo>
                    <a:pt x="495" y="450"/>
                    <a:pt x="495" y="450"/>
                    <a:pt x="495" y="450"/>
                  </a:cubicBezTo>
                  <a:cubicBezTo>
                    <a:pt x="471" y="436"/>
                    <a:pt x="471" y="436"/>
                    <a:pt x="471" y="436"/>
                  </a:cubicBezTo>
                  <a:cubicBezTo>
                    <a:pt x="464" y="415"/>
                    <a:pt x="464" y="415"/>
                    <a:pt x="464" y="415"/>
                  </a:cubicBezTo>
                  <a:cubicBezTo>
                    <a:pt x="426" y="429"/>
                    <a:pt x="426" y="429"/>
                    <a:pt x="426" y="429"/>
                  </a:cubicBezTo>
                  <a:cubicBezTo>
                    <a:pt x="433" y="458"/>
                    <a:pt x="433" y="458"/>
                    <a:pt x="433" y="458"/>
                  </a:cubicBezTo>
                  <a:cubicBezTo>
                    <a:pt x="428" y="467"/>
                    <a:pt x="428" y="467"/>
                    <a:pt x="428" y="467"/>
                  </a:cubicBezTo>
                  <a:cubicBezTo>
                    <a:pt x="450" y="489"/>
                    <a:pt x="450" y="489"/>
                    <a:pt x="450" y="489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47" y="532"/>
                    <a:pt x="447" y="532"/>
                    <a:pt x="447" y="532"/>
                  </a:cubicBezTo>
                  <a:cubicBezTo>
                    <a:pt x="428" y="551"/>
                    <a:pt x="428" y="551"/>
                    <a:pt x="428" y="551"/>
                  </a:cubicBezTo>
                  <a:cubicBezTo>
                    <a:pt x="395" y="558"/>
                    <a:pt x="395" y="558"/>
                    <a:pt x="395" y="558"/>
                  </a:cubicBezTo>
                  <a:cubicBezTo>
                    <a:pt x="392" y="539"/>
                    <a:pt x="392" y="539"/>
                    <a:pt x="392" y="539"/>
                  </a:cubicBezTo>
                  <a:cubicBezTo>
                    <a:pt x="368" y="532"/>
                    <a:pt x="368" y="532"/>
                    <a:pt x="368" y="532"/>
                  </a:cubicBezTo>
                  <a:cubicBezTo>
                    <a:pt x="349" y="539"/>
                    <a:pt x="349" y="539"/>
                    <a:pt x="349" y="539"/>
                  </a:cubicBezTo>
                  <a:cubicBezTo>
                    <a:pt x="340" y="508"/>
                    <a:pt x="340" y="508"/>
                    <a:pt x="340" y="508"/>
                  </a:cubicBezTo>
                  <a:cubicBezTo>
                    <a:pt x="249" y="558"/>
                    <a:pt x="249" y="558"/>
                    <a:pt x="249" y="558"/>
                  </a:cubicBezTo>
                  <a:cubicBezTo>
                    <a:pt x="249" y="558"/>
                    <a:pt x="239" y="520"/>
                    <a:pt x="237" y="513"/>
                  </a:cubicBezTo>
                  <a:cubicBezTo>
                    <a:pt x="234" y="506"/>
                    <a:pt x="208" y="503"/>
                    <a:pt x="201" y="503"/>
                  </a:cubicBezTo>
                  <a:cubicBezTo>
                    <a:pt x="194" y="503"/>
                    <a:pt x="217" y="558"/>
                    <a:pt x="217" y="558"/>
                  </a:cubicBezTo>
                  <a:cubicBezTo>
                    <a:pt x="196" y="560"/>
                    <a:pt x="196" y="560"/>
                    <a:pt x="196" y="560"/>
                  </a:cubicBezTo>
                  <a:cubicBezTo>
                    <a:pt x="197" y="563"/>
                    <a:pt x="197" y="566"/>
                    <a:pt x="196" y="568"/>
                  </a:cubicBezTo>
                  <a:cubicBezTo>
                    <a:pt x="189" y="579"/>
                    <a:pt x="157" y="568"/>
                    <a:pt x="145" y="572"/>
                  </a:cubicBezTo>
                  <a:cubicBezTo>
                    <a:pt x="134" y="577"/>
                    <a:pt x="124" y="621"/>
                    <a:pt x="124" y="621"/>
                  </a:cubicBezTo>
                  <a:cubicBezTo>
                    <a:pt x="88" y="623"/>
                    <a:pt x="88" y="623"/>
                    <a:pt x="88" y="623"/>
                  </a:cubicBezTo>
                  <a:cubicBezTo>
                    <a:pt x="51" y="657"/>
                    <a:pt x="51" y="657"/>
                    <a:pt x="51" y="657"/>
                  </a:cubicBezTo>
                  <a:cubicBezTo>
                    <a:pt x="51" y="692"/>
                    <a:pt x="51" y="692"/>
                    <a:pt x="51" y="692"/>
                  </a:cubicBezTo>
                  <a:cubicBezTo>
                    <a:pt x="51" y="692"/>
                    <a:pt x="14" y="731"/>
                    <a:pt x="7" y="754"/>
                  </a:cubicBezTo>
                  <a:cubicBezTo>
                    <a:pt x="0" y="777"/>
                    <a:pt x="16" y="793"/>
                    <a:pt x="16" y="809"/>
                  </a:cubicBezTo>
                  <a:cubicBezTo>
                    <a:pt x="16" y="825"/>
                    <a:pt x="21" y="878"/>
                    <a:pt x="21" y="878"/>
                  </a:cubicBezTo>
                  <a:cubicBezTo>
                    <a:pt x="21" y="878"/>
                    <a:pt x="30" y="894"/>
                    <a:pt x="46" y="919"/>
                  </a:cubicBezTo>
                  <a:cubicBezTo>
                    <a:pt x="62" y="945"/>
                    <a:pt x="58" y="970"/>
                    <a:pt x="60" y="977"/>
                  </a:cubicBezTo>
                  <a:cubicBezTo>
                    <a:pt x="62" y="984"/>
                    <a:pt x="120" y="1030"/>
                    <a:pt x="120" y="1030"/>
                  </a:cubicBezTo>
                  <a:cubicBezTo>
                    <a:pt x="134" y="1057"/>
                    <a:pt x="134" y="1057"/>
                    <a:pt x="134" y="1057"/>
                  </a:cubicBezTo>
                  <a:cubicBezTo>
                    <a:pt x="161" y="1048"/>
                    <a:pt x="161" y="1048"/>
                    <a:pt x="161" y="1048"/>
                  </a:cubicBezTo>
                  <a:cubicBezTo>
                    <a:pt x="159" y="1068"/>
                    <a:pt x="159" y="1068"/>
                    <a:pt x="159" y="1068"/>
                  </a:cubicBezTo>
                  <a:cubicBezTo>
                    <a:pt x="159" y="1068"/>
                    <a:pt x="182" y="1076"/>
                    <a:pt x="214" y="1078"/>
                  </a:cubicBezTo>
                  <a:cubicBezTo>
                    <a:pt x="246" y="1080"/>
                    <a:pt x="239" y="1094"/>
                    <a:pt x="239" y="1094"/>
                  </a:cubicBezTo>
                  <a:cubicBezTo>
                    <a:pt x="237" y="1177"/>
                    <a:pt x="237" y="1177"/>
                    <a:pt x="237" y="1177"/>
                  </a:cubicBezTo>
                  <a:cubicBezTo>
                    <a:pt x="237" y="1177"/>
                    <a:pt x="191" y="1205"/>
                    <a:pt x="187" y="1211"/>
                  </a:cubicBezTo>
                  <a:cubicBezTo>
                    <a:pt x="182" y="1218"/>
                    <a:pt x="189" y="1230"/>
                    <a:pt x="189" y="1237"/>
                  </a:cubicBezTo>
                  <a:cubicBezTo>
                    <a:pt x="189" y="1244"/>
                    <a:pt x="131" y="1297"/>
                    <a:pt x="131" y="1297"/>
                  </a:cubicBezTo>
                  <a:cubicBezTo>
                    <a:pt x="131" y="1297"/>
                    <a:pt x="132" y="1314"/>
                    <a:pt x="132" y="1333"/>
                  </a:cubicBezTo>
                  <a:cubicBezTo>
                    <a:pt x="184" y="1336"/>
                    <a:pt x="184" y="1336"/>
                    <a:pt x="184" y="1336"/>
                  </a:cubicBezTo>
                  <a:cubicBezTo>
                    <a:pt x="184" y="1336"/>
                    <a:pt x="217" y="1355"/>
                    <a:pt x="227" y="1358"/>
                  </a:cubicBezTo>
                  <a:cubicBezTo>
                    <a:pt x="237" y="1360"/>
                    <a:pt x="258" y="1353"/>
                    <a:pt x="258" y="1353"/>
                  </a:cubicBezTo>
                  <a:cubicBezTo>
                    <a:pt x="275" y="1375"/>
                    <a:pt x="275" y="1375"/>
                    <a:pt x="275" y="1375"/>
                  </a:cubicBezTo>
                  <a:cubicBezTo>
                    <a:pt x="320" y="1343"/>
                    <a:pt x="320" y="1343"/>
                    <a:pt x="320" y="1343"/>
                  </a:cubicBezTo>
                  <a:cubicBezTo>
                    <a:pt x="320" y="1343"/>
                    <a:pt x="342" y="1360"/>
                    <a:pt x="349" y="1360"/>
                  </a:cubicBezTo>
                  <a:cubicBezTo>
                    <a:pt x="356" y="1360"/>
                    <a:pt x="361" y="1341"/>
                    <a:pt x="361" y="1341"/>
                  </a:cubicBezTo>
                  <a:cubicBezTo>
                    <a:pt x="361" y="1341"/>
                    <a:pt x="371" y="1341"/>
                    <a:pt x="380" y="1341"/>
                  </a:cubicBezTo>
                  <a:cubicBezTo>
                    <a:pt x="390" y="1341"/>
                    <a:pt x="414" y="1312"/>
                    <a:pt x="428" y="1308"/>
                  </a:cubicBezTo>
                  <a:cubicBezTo>
                    <a:pt x="443" y="1303"/>
                    <a:pt x="455" y="1298"/>
                    <a:pt x="455" y="1298"/>
                  </a:cubicBezTo>
                  <a:cubicBezTo>
                    <a:pt x="462" y="1288"/>
                    <a:pt x="462" y="1288"/>
                    <a:pt x="462" y="1288"/>
                  </a:cubicBezTo>
                  <a:cubicBezTo>
                    <a:pt x="462" y="1288"/>
                    <a:pt x="486" y="1288"/>
                    <a:pt x="493" y="1284"/>
                  </a:cubicBezTo>
                  <a:cubicBezTo>
                    <a:pt x="500" y="1279"/>
                    <a:pt x="512" y="1267"/>
                    <a:pt x="524" y="1267"/>
                  </a:cubicBezTo>
                  <a:cubicBezTo>
                    <a:pt x="536" y="1267"/>
                    <a:pt x="536" y="1272"/>
                    <a:pt x="548" y="1274"/>
                  </a:cubicBezTo>
                  <a:cubicBezTo>
                    <a:pt x="560" y="1276"/>
                    <a:pt x="581" y="1272"/>
                    <a:pt x="581" y="1272"/>
                  </a:cubicBezTo>
                  <a:cubicBezTo>
                    <a:pt x="581" y="1272"/>
                    <a:pt x="589" y="1281"/>
                    <a:pt x="591" y="1288"/>
                  </a:cubicBezTo>
                  <a:cubicBezTo>
                    <a:pt x="593" y="1296"/>
                    <a:pt x="603" y="1317"/>
                    <a:pt x="603" y="1317"/>
                  </a:cubicBezTo>
                  <a:cubicBezTo>
                    <a:pt x="603" y="1317"/>
                    <a:pt x="624" y="1312"/>
                    <a:pt x="634" y="1312"/>
                  </a:cubicBezTo>
                  <a:cubicBezTo>
                    <a:pt x="644" y="1312"/>
                    <a:pt x="665" y="1336"/>
                    <a:pt x="675" y="1341"/>
                  </a:cubicBezTo>
                  <a:cubicBezTo>
                    <a:pt x="684" y="1346"/>
                    <a:pt x="715" y="1334"/>
                    <a:pt x="715" y="1334"/>
                  </a:cubicBezTo>
                  <a:cubicBezTo>
                    <a:pt x="742" y="1387"/>
                    <a:pt x="742" y="1387"/>
                    <a:pt x="742" y="1387"/>
                  </a:cubicBezTo>
                  <a:cubicBezTo>
                    <a:pt x="727" y="1399"/>
                    <a:pt x="727" y="1399"/>
                    <a:pt x="727" y="1399"/>
                  </a:cubicBezTo>
                  <a:cubicBezTo>
                    <a:pt x="720" y="1430"/>
                    <a:pt x="720" y="1430"/>
                    <a:pt x="720" y="1430"/>
                  </a:cubicBezTo>
                  <a:cubicBezTo>
                    <a:pt x="737" y="1449"/>
                    <a:pt x="737" y="1449"/>
                    <a:pt x="737" y="1449"/>
                  </a:cubicBezTo>
                  <a:cubicBezTo>
                    <a:pt x="699" y="1482"/>
                    <a:pt x="699" y="1482"/>
                    <a:pt x="699" y="1482"/>
                  </a:cubicBezTo>
                  <a:cubicBezTo>
                    <a:pt x="727" y="1499"/>
                    <a:pt x="727" y="1499"/>
                    <a:pt x="727" y="1499"/>
                  </a:cubicBezTo>
                  <a:cubicBezTo>
                    <a:pt x="725" y="1525"/>
                    <a:pt x="725" y="1525"/>
                    <a:pt x="725" y="1525"/>
                  </a:cubicBezTo>
                  <a:cubicBezTo>
                    <a:pt x="725" y="1525"/>
                    <a:pt x="787" y="1545"/>
                    <a:pt x="790" y="1566"/>
                  </a:cubicBezTo>
                  <a:cubicBezTo>
                    <a:pt x="792" y="1588"/>
                    <a:pt x="778" y="1588"/>
                    <a:pt x="775" y="1600"/>
                  </a:cubicBezTo>
                  <a:cubicBezTo>
                    <a:pt x="773" y="1612"/>
                    <a:pt x="778" y="1626"/>
                    <a:pt x="766" y="1640"/>
                  </a:cubicBezTo>
                  <a:cubicBezTo>
                    <a:pt x="754" y="1655"/>
                    <a:pt x="727" y="1674"/>
                    <a:pt x="727" y="1674"/>
                  </a:cubicBezTo>
                  <a:cubicBezTo>
                    <a:pt x="725" y="1717"/>
                    <a:pt x="725" y="1717"/>
                    <a:pt x="725" y="1717"/>
                  </a:cubicBezTo>
                  <a:cubicBezTo>
                    <a:pt x="725" y="1717"/>
                    <a:pt x="742" y="1734"/>
                    <a:pt x="744" y="1741"/>
                  </a:cubicBezTo>
                  <a:cubicBezTo>
                    <a:pt x="747" y="1748"/>
                    <a:pt x="751" y="1758"/>
                    <a:pt x="751" y="1758"/>
                  </a:cubicBezTo>
                  <a:cubicBezTo>
                    <a:pt x="773" y="1766"/>
                    <a:pt x="773" y="1766"/>
                    <a:pt x="773" y="1766"/>
                  </a:cubicBezTo>
                  <a:cubicBezTo>
                    <a:pt x="771" y="1754"/>
                    <a:pt x="771" y="1754"/>
                    <a:pt x="771" y="1754"/>
                  </a:cubicBezTo>
                  <a:cubicBezTo>
                    <a:pt x="810" y="1752"/>
                    <a:pt x="810" y="1752"/>
                    <a:pt x="810" y="1752"/>
                  </a:cubicBezTo>
                  <a:cubicBezTo>
                    <a:pt x="810" y="1752"/>
                    <a:pt x="840" y="1768"/>
                    <a:pt x="846" y="1768"/>
                  </a:cubicBezTo>
                  <a:cubicBezTo>
                    <a:pt x="853" y="1768"/>
                    <a:pt x="840" y="1786"/>
                    <a:pt x="840" y="1786"/>
                  </a:cubicBezTo>
                  <a:cubicBezTo>
                    <a:pt x="865" y="1835"/>
                    <a:pt x="865" y="1835"/>
                    <a:pt x="865" y="1835"/>
                  </a:cubicBezTo>
                  <a:cubicBezTo>
                    <a:pt x="865" y="1835"/>
                    <a:pt x="918" y="1855"/>
                    <a:pt x="925" y="1858"/>
                  </a:cubicBezTo>
                  <a:cubicBezTo>
                    <a:pt x="931" y="1860"/>
                    <a:pt x="945" y="1890"/>
                    <a:pt x="945" y="1890"/>
                  </a:cubicBezTo>
                  <a:cubicBezTo>
                    <a:pt x="1005" y="1897"/>
                    <a:pt x="1005" y="1897"/>
                    <a:pt x="1005" y="1897"/>
                  </a:cubicBezTo>
                  <a:cubicBezTo>
                    <a:pt x="1046" y="1881"/>
                    <a:pt x="1046" y="1881"/>
                    <a:pt x="1046" y="1881"/>
                  </a:cubicBezTo>
                  <a:cubicBezTo>
                    <a:pt x="1086" y="1915"/>
                    <a:pt x="1086" y="1915"/>
                    <a:pt x="1086" y="1915"/>
                  </a:cubicBezTo>
                  <a:cubicBezTo>
                    <a:pt x="1086" y="1915"/>
                    <a:pt x="1095" y="1901"/>
                    <a:pt x="1106" y="1894"/>
                  </a:cubicBezTo>
                  <a:cubicBezTo>
                    <a:pt x="1118" y="1887"/>
                    <a:pt x="1132" y="1892"/>
                    <a:pt x="1132" y="1892"/>
                  </a:cubicBezTo>
                  <a:cubicBezTo>
                    <a:pt x="1132" y="1892"/>
                    <a:pt x="1145" y="1906"/>
                    <a:pt x="1157" y="1910"/>
                  </a:cubicBezTo>
                  <a:cubicBezTo>
                    <a:pt x="1168" y="1915"/>
                    <a:pt x="1168" y="1913"/>
                    <a:pt x="1175" y="1913"/>
                  </a:cubicBezTo>
                  <a:cubicBezTo>
                    <a:pt x="1182" y="1913"/>
                    <a:pt x="1191" y="1933"/>
                    <a:pt x="1223" y="1950"/>
                  </a:cubicBezTo>
                  <a:cubicBezTo>
                    <a:pt x="1256" y="1966"/>
                    <a:pt x="1322" y="1982"/>
                    <a:pt x="1322" y="1982"/>
                  </a:cubicBezTo>
                  <a:cubicBezTo>
                    <a:pt x="1322" y="1982"/>
                    <a:pt x="1366" y="1945"/>
                    <a:pt x="1370" y="1927"/>
                  </a:cubicBezTo>
                  <a:cubicBezTo>
                    <a:pt x="1373" y="1909"/>
                    <a:pt x="1373" y="1891"/>
                    <a:pt x="1377" y="1880"/>
                  </a:cubicBezTo>
                  <a:cubicBezTo>
                    <a:pt x="1381" y="1869"/>
                    <a:pt x="1402" y="1855"/>
                    <a:pt x="1402" y="1855"/>
                  </a:cubicBezTo>
                  <a:cubicBezTo>
                    <a:pt x="1402" y="1855"/>
                    <a:pt x="1424" y="1797"/>
                    <a:pt x="1428" y="1779"/>
                  </a:cubicBezTo>
                  <a:cubicBezTo>
                    <a:pt x="1431" y="1760"/>
                    <a:pt x="1449" y="1728"/>
                    <a:pt x="1449" y="1728"/>
                  </a:cubicBezTo>
                  <a:cubicBezTo>
                    <a:pt x="1442" y="1717"/>
                    <a:pt x="1442" y="1717"/>
                    <a:pt x="1442" y="1717"/>
                  </a:cubicBezTo>
                  <a:cubicBezTo>
                    <a:pt x="1485" y="1677"/>
                    <a:pt x="1485" y="1677"/>
                    <a:pt x="1485" y="1677"/>
                  </a:cubicBezTo>
                  <a:cubicBezTo>
                    <a:pt x="1507" y="1652"/>
                    <a:pt x="1507" y="1652"/>
                    <a:pt x="1507" y="1652"/>
                  </a:cubicBezTo>
                  <a:cubicBezTo>
                    <a:pt x="1489" y="1619"/>
                    <a:pt x="1489" y="1619"/>
                    <a:pt x="1489" y="1619"/>
                  </a:cubicBezTo>
                  <a:cubicBezTo>
                    <a:pt x="1509" y="1599"/>
                    <a:pt x="1509" y="1599"/>
                    <a:pt x="1509" y="1599"/>
                  </a:cubicBezTo>
                  <a:cubicBezTo>
                    <a:pt x="1512" y="1576"/>
                    <a:pt x="1512" y="1576"/>
                    <a:pt x="1512" y="1576"/>
                  </a:cubicBezTo>
                  <a:cubicBezTo>
                    <a:pt x="1482" y="1579"/>
                    <a:pt x="1482" y="1579"/>
                    <a:pt x="1482" y="1579"/>
                  </a:cubicBezTo>
                  <a:cubicBezTo>
                    <a:pt x="1482" y="1579"/>
                    <a:pt x="1485" y="1559"/>
                    <a:pt x="1492" y="15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Freeform 368">
              <a:extLst>
                <a:ext uri="{FF2B5EF4-FFF2-40B4-BE49-F238E27FC236}">
                  <a16:creationId xmlns:a16="http://schemas.microsoft.com/office/drawing/2014/main" id="{A25D4DDC-0697-6C24-C07D-6ECD100EBE3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78499" y="4201572"/>
              <a:ext cx="1732070" cy="1794251"/>
            </a:xfrm>
            <a:custGeom>
              <a:avLst/>
              <a:gdLst>
                <a:gd name="T0" fmla="*/ 613 w 3195"/>
                <a:gd name="T1" fmla="*/ 3048 h 3310"/>
                <a:gd name="T2" fmla="*/ 714 w 3195"/>
                <a:gd name="T3" fmla="*/ 3209 h 3310"/>
                <a:gd name="T4" fmla="*/ 756 w 3195"/>
                <a:gd name="T5" fmla="*/ 3310 h 3310"/>
                <a:gd name="T6" fmla="*/ 933 w 3195"/>
                <a:gd name="T7" fmla="*/ 3085 h 3310"/>
                <a:gd name="T8" fmla="*/ 1038 w 3195"/>
                <a:gd name="T9" fmla="*/ 3012 h 3310"/>
                <a:gd name="T10" fmla="*/ 1261 w 3195"/>
                <a:gd name="T11" fmla="*/ 3108 h 3310"/>
                <a:gd name="T12" fmla="*/ 1519 w 3195"/>
                <a:gd name="T13" fmla="*/ 3182 h 3310"/>
                <a:gd name="T14" fmla="*/ 1733 w 3195"/>
                <a:gd name="T15" fmla="*/ 3002 h 3310"/>
                <a:gd name="T16" fmla="*/ 2133 w 3195"/>
                <a:gd name="T17" fmla="*/ 2968 h 3310"/>
                <a:gd name="T18" fmla="*/ 2243 w 3195"/>
                <a:gd name="T19" fmla="*/ 2897 h 3310"/>
                <a:gd name="T20" fmla="*/ 2418 w 3195"/>
                <a:gd name="T21" fmla="*/ 2899 h 3310"/>
                <a:gd name="T22" fmla="*/ 2533 w 3195"/>
                <a:gd name="T23" fmla="*/ 2966 h 3310"/>
                <a:gd name="T24" fmla="*/ 2708 w 3195"/>
                <a:gd name="T25" fmla="*/ 3000 h 3310"/>
                <a:gd name="T26" fmla="*/ 2620 w 3195"/>
                <a:gd name="T27" fmla="*/ 2853 h 3310"/>
                <a:gd name="T28" fmla="*/ 2512 w 3195"/>
                <a:gd name="T29" fmla="*/ 2503 h 3310"/>
                <a:gd name="T30" fmla="*/ 2708 w 3195"/>
                <a:gd name="T31" fmla="*/ 2285 h 3310"/>
                <a:gd name="T32" fmla="*/ 2931 w 3195"/>
                <a:gd name="T33" fmla="*/ 1988 h 3310"/>
                <a:gd name="T34" fmla="*/ 3184 w 3195"/>
                <a:gd name="T35" fmla="*/ 1956 h 3310"/>
                <a:gd name="T36" fmla="*/ 3177 w 3195"/>
                <a:gd name="T37" fmla="*/ 1710 h 3310"/>
                <a:gd name="T38" fmla="*/ 2912 w 3195"/>
                <a:gd name="T39" fmla="*/ 1549 h 3310"/>
                <a:gd name="T40" fmla="*/ 2662 w 3195"/>
                <a:gd name="T41" fmla="*/ 1287 h 3310"/>
                <a:gd name="T42" fmla="*/ 2400 w 3195"/>
                <a:gd name="T43" fmla="*/ 1112 h 3310"/>
                <a:gd name="T44" fmla="*/ 2259 w 3195"/>
                <a:gd name="T45" fmla="*/ 768 h 3310"/>
                <a:gd name="T46" fmla="*/ 2278 w 3195"/>
                <a:gd name="T47" fmla="*/ 586 h 3310"/>
                <a:gd name="T48" fmla="*/ 2020 w 3195"/>
                <a:gd name="T49" fmla="*/ 317 h 3310"/>
                <a:gd name="T50" fmla="*/ 1867 w 3195"/>
                <a:gd name="T51" fmla="*/ 164 h 3310"/>
                <a:gd name="T52" fmla="*/ 1655 w 3195"/>
                <a:gd name="T53" fmla="*/ 184 h 3310"/>
                <a:gd name="T54" fmla="*/ 1587 w 3195"/>
                <a:gd name="T55" fmla="*/ 59 h 3310"/>
                <a:gd name="T56" fmla="*/ 1471 w 3195"/>
                <a:gd name="T57" fmla="*/ 295 h 3310"/>
                <a:gd name="T58" fmla="*/ 1295 w 3195"/>
                <a:gd name="T59" fmla="*/ 204 h 3310"/>
                <a:gd name="T60" fmla="*/ 1143 w 3195"/>
                <a:gd name="T61" fmla="*/ 267 h 3310"/>
                <a:gd name="T62" fmla="*/ 1132 w 3195"/>
                <a:gd name="T63" fmla="*/ 322 h 3310"/>
                <a:gd name="T64" fmla="*/ 1048 w 3195"/>
                <a:gd name="T65" fmla="*/ 231 h 3310"/>
                <a:gd name="T66" fmla="*/ 946 w 3195"/>
                <a:gd name="T67" fmla="*/ 170 h 3310"/>
                <a:gd name="T68" fmla="*/ 856 w 3195"/>
                <a:gd name="T69" fmla="*/ 69 h 3310"/>
                <a:gd name="T70" fmla="*/ 688 w 3195"/>
                <a:gd name="T71" fmla="*/ 96 h 3310"/>
                <a:gd name="T72" fmla="*/ 496 w 3195"/>
                <a:gd name="T73" fmla="*/ 272 h 3310"/>
                <a:gd name="T74" fmla="*/ 376 w 3195"/>
                <a:gd name="T75" fmla="*/ 333 h 3310"/>
                <a:gd name="T76" fmla="*/ 367 w 3195"/>
                <a:gd name="T77" fmla="*/ 462 h 3310"/>
                <a:gd name="T78" fmla="*/ 124 w 3195"/>
                <a:gd name="T79" fmla="*/ 469 h 3310"/>
                <a:gd name="T80" fmla="*/ 36 w 3195"/>
                <a:gd name="T81" fmla="*/ 643 h 3310"/>
                <a:gd name="T82" fmla="*/ 109 w 3195"/>
                <a:gd name="T83" fmla="*/ 820 h 3310"/>
                <a:gd name="T84" fmla="*/ 120 w 3195"/>
                <a:gd name="T85" fmla="*/ 983 h 3310"/>
                <a:gd name="T86" fmla="*/ 247 w 3195"/>
                <a:gd name="T87" fmla="*/ 910 h 3310"/>
                <a:gd name="T88" fmla="*/ 254 w 3195"/>
                <a:gd name="T89" fmla="*/ 863 h 3310"/>
                <a:gd name="T90" fmla="*/ 288 w 3195"/>
                <a:gd name="T91" fmla="*/ 783 h 3310"/>
                <a:gd name="T92" fmla="*/ 389 w 3195"/>
                <a:gd name="T93" fmla="*/ 790 h 3310"/>
                <a:gd name="T94" fmla="*/ 473 w 3195"/>
                <a:gd name="T95" fmla="*/ 842 h 3310"/>
                <a:gd name="T96" fmla="*/ 575 w 3195"/>
                <a:gd name="T97" fmla="*/ 940 h 3310"/>
                <a:gd name="T98" fmla="*/ 593 w 3195"/>
                <a:gd name="T99" fmla="*/ 981 h 3310"/>
                <a:gd name="T100" fmla="*/ 715 w 3195"/>
                <a:gd name="T101" fmla="*/ 1060 h 3310"/>
                <a:gd name="T102" fmla="*/ 734 w 3195"/>
                <a:gd name="T103" fmla="*/ 1187 h 3310"/>
                <a:gd name="T104" fmla="*/ 734 w 3195"/>
                <a:gd name="T105" fmla="*/ 1311 h 3310"/>
                <a:gd name="T106" fmla="*/ 890 w 3195"/>
                <a:gd name="T107" fmla="*/ 1551 h 3310"/>
                <a:gd name="T108" fmla="*/ 953 w 3195"/>
                <a:gd name="T109" fmla="*/ 1798 h 3310"/>
                <a:gd name="T110" fmla="*/ 937 w 3195"/>
                <a:gd name="T111" fmla="*/ 1882 h 3310"/>
                <a:gd name="T112" fmla="*/ 828 w 3195"/>
                <a:gd name="T113" fmla="*/ 1929 h 3310"/>
                <a:gd name="T114" fmla="*/ 806 w 3195"/>
                <a:gd name="T115" fmla="*/ 2080 h 3310"/>
                <a:gd name="T116" fmla="*/ 679 w 3195"/>
                <a:gd name="T117" fmla="*/ 2144 h 3310"/>
                <a:gd name="T118" fmla="*/ 731 w 3195"/>
                <a:gd name="T119" fmla="*/ 2499 h 3310"/>
                <a:gd name="T120" fmla="*/ 722 w 3195"/>
                <a:gd name="T121" fmla="*/ 2690 h 3310"/>
                <a:gd name="T122" fmla="*/ 691 w 3195"/>
                <a:gd name="T123" fmla="*/ 2932 h 3310"/>
                <a:gd name="T124" fmla="*/ 437 w 3195"/>
                <a:gd name="T125" fmla="*/ 2968 h 33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195"/>
                <a:gd name="T190" fmla="*/ 0 h 3310"/>
                <a:gd name="T191" fmla="*/ 3195 w 3195"/>
                <a:gd name="T192" fmla="*/ 3310 h 33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195" h="3310">
                  <a:moveTo>
                    <a:pt x="468" y="3012"/>
                  </a:moveTo>
                  <a:cubicBezTo>
                    <a:pt x="477" y="3002"/>
                    <a:pt x="489" y="2986"/>
                    <a:pt x="498" y="2986"/>
                  </a:cubicBezTo>
                  <a:cubicBezTo>
                    <a:pt x="507" y="2986"/>
                    <a:pt x="510" y="2989"/>
                    <a:pt x="523" y="2993"/>
                  </a:cubicBezTo>
                  <a:cubicBezTo>
                    <a:pt x="537" y="2998"/>
                    <a:pt x="510" y="3028"/>
                    <a:pt x="510" y="3028"/>
                  </a:cubicBezTo>
                  <a:cubicBezTo>
                    <a:pt x="510" y="3028"/>
                    <a:pt x="530" y="3046"/>
                    <a:pt x="542" y="3046"/>
                  </a:cubicBezTo>
                  <a:cubicBezTo>
                    <a:pt x="553" y="3046"/>
                    <a:pt x="613" y="3048"/>
                    <a:pt x="613" y="3048"/>
                  </a:cubicBezTo>
                  <a:cubicBezTo>
                    <a:pt x="641" y="3097"/>
                    <a:pt x="641" y="3097"/>
                    <a:pt x="641" y="3097"/>
                  </a:cubicBezTo>
                  <a:cubicBezTo>
                    <a:pt x="670" y="3099"/>
                    <a:pt x="670" y="3099"/>
                    <a:pt x="670" y="3099"/>
                  </a:cubicBezTo>
                  <a:cubicBezTo>
                    <a:pt x="705" y="3136"/>
                    <a:pt x="705" y="3136"/>
                    <a:pt x="705" y="3136"/>
                  </a:cubicBezTo>
                  <a:cubicBezTo>
                    <a:pt x="684" y="3173"/>
                    <a:pt x="684" y="3173"/>
                    <a:pt x="684" y="3173"/>
                  </a:cubicBezTo>
                  <a:cubicBezTo>
                    <a:pt x="707" y="3230"/>
                    <a:pt x="707" y="3230"/>
                    <a:pt x="707" y="3230"/>
                  </a:cubicBezTo>
                  <a:cubicBezTo>
                    <a:pt x="714" y="3209"/>
                    <a:pt x="714" y="3209"/>
                    <a:pt x="714" y="3209"/>
                  </a:cubicBezTo>
                  <a:cubicBezTo>
                    <a:pt x="753" y="3207"/>
                    <a:pt x="753" y="3207"/>
                    <a:pt x="753" y="3207"/>
                  </a:cubicBezTo>
                  <a:cubicBezTo>
                    <a:pt x="767" y="3189"/>
                    <a:pt x="767" y="3189"/>
                    <a:pt x="767" y="3189"/>
                  </a:cubicBezTo>
                  <a:cubicBezTo>
                    <a:pt x="802" y="3200"/>
                    <a:pt x="802" y="3200"/>
                    <a:pt x="802" y="3200"/>
                  </a:cubicBezTo>
                  <a:cubicBezTo>
                    <a:pt x="788" y="3253"/>
                    <a:pt x="788" y="3253"/>
                    <a:pt x="788" y="3253"/>
                  </a:cubicBezTo>
                  <a:cubicBezTo>
                    <a:pt x="749" y="3287"/>
                    <a:pt x="749" y="3287"/>
                    <a:pt x="749" y="3287"/>
                  </a:cubicBezTo>
                  <a:cubicBezTo>
                    <a:pt x="756" y="3310"/>
                    <a:pt x="756" y="3310"/>
                    <a:pt x="756" y="3310"/>
                  </a:cubicBezTo>
                  <a:cubicBezTo>
                    <a:pt x="811" y="3299"/>
                    <a:pt x="811" y="3299"/>
                    <a:pt x="811" y="3299"/>
                  </a:cubicBezTo>
                  <a:cubicBezTo>
                    <a:pt x="811" y="3299"/>
                    <a:pt x="841" y="3274"/>
                    <a:pt x="868" y="3269"/>
                  </a:cubicBezTo>
                  <a:cubicBezTo>
                    <a:pt x="896" y="3264"/>
                    <a:pt x="916" y="3202"/>
                    <a:pt x="916" y="3202"/>
                  </a:cubicBezTo>
                  <a:cubicBezTo>
                    <a:pt x="916" y="3202"/>
                    <a:pt x="944" y="3184"/>
                    <a:pt x="958" y="3173"/>
                  </a:cubicBezTo>
                  <a:cubicBezTo>
                    <a:pt x="972" y="3161"/>
                    <a:pt x="967" y="3117"/>
                    <a:pt x="967" y="3117"/>
                  </a:cubicBezTo>
                  <a:cubicBezTo>
                    <a:pt x="933" y="3085"/>
                    <a:pt x="933" y="3085"/>
                    <a:pt x="933" y="3085"/>
                  </a:cubicBezTo>
                  <a:cubicBezTo>
                    <a:pt x="953" y="3051"/>
                    <a:pt x="953" y="3051"/>
                    <a:pt x="953" y="3051"/>
                  </a:cubicBezTo>
                  <a:cubicBezTo>
                    <a:pt x="953" y="3051"/>
                    <a:pt x="937" y="3009"/>
                    <a:pt x="939" y="2998"/>
                  </a:cubicBezTo>
                  <a:cubicBezTo>
                    <a:pt x="942" y="2986"/>
                    <a:pt x="969" y="2995"/>
                    <a:pt x="969" y="2995"/>
                  </a:cubicBezTo>
                  <a:cubicBezTo>
                    <a:pt x="972" y="3044"/>
                    <a:pt x="972" y="3044"/>
                    <a:pt x="972" y="3044"/>
                  </a:cubicBezTo>
                  <a:cubicBezTo>
                    <a:pt x="972" y="3044"/>
                    <a:pt x="999" y="3053"/>
                    <a:pt x="1011" y="3048"/>
                  </a:cubicBezTo>
                  <a:cubicBezTo>
                    <a:pt x="1022" y="3044"/>
                    <a:pt x="1038" y="3012"/>
                    <a:pt x="1038" y="3012"/>
                  </a:cubicBezTo>
                  <a:cubicBezTo>
                    <a:pt x="1038" y="3012"/>
                    <a:pt x="1103" y="3018"/>
                    <a:pt x="1128" y="3023"/>
                  </a:cubicBezTo>
                  <a:cubicBezTo>
                    <a:pt x="1153" y="3028"/>
                    <a:pt x="1167" y="3060"/>
                    <a:pt x="1167" y="3060"/>
                  </a:cubicBezTo>
                  <a:cubicBezTo>
                    <a:pt x="1227" y="3044"/>
                    <a:pt x="1227" y="3044"/>
                    <a:pt x="1227" y="3044"/>
                  </a:cubicBezTo>
                  <a:cubicBezTo>
                    <a:pt x="1252" y="3074"/>
                    <a:pt x="1252" y="3074"/>
                    <a:pt x="1252" y="3074"/>
                  </a:cubicBezTo>
                  <a:cubicBezTo>
                    <a:pt x="1227" y="3106"/>
                    <a:pt x="1227" y="3106"/>
                    <a:pt x="1227" y="3106"/>
                  </a:cubicBezTo>
                  <a:cubicBezTo>
                    <a:pt x="1261" y="3108"/>
                    <a:pt x="1261" y="3108"/>
                    <a:pt x="1261" y="3108"/>
                  </a:cubicBezTo>
                  <a:cubicBezTo>
                    <a:pt x="1298" y="3168"/>
                    <a:pt x="1298" y="3168"/>
                    <a:pt x="1298" y="3168"/>
                  </a:cubicBezTo>
                  <a:cubicBezTo>
                    <a:pt x="1291" y="3191"/>
                    <a:pt x="1291" y="3191"/>
                    <a:pt x="1291" y="3191"/>
                  </a:cubicBezTo>
                  <a:cubicBezTo>
                    <a:pt x="1388" y="3191"/>
                    <a:pt x="1388" y="3191"/>
                    <a:pt x="1388" y="3191"/>
                  </a:cubicBezTo>
                  <a:cubicBezTo>
                    <a:pt x="1484" y="3152"/>
                    <a:pt x="1484" y="3152"/>
                    <a:pt x="1484" y="3152"/>
                  </a:cubicBezTo>
                  <a:cubicBezTo>
                    <a:pt x="1461" y="3196"/>
                    <a:pt x="1461" y="3196"/>
                    <a:pt x="1461" y="3196"/>
                  </a:cubicBezTo>
                  <a:cubicBezTo>
                    <a:pt x="1519" y="3182"/>
                    <a:pt x="1519" y="3182"/>
                    <a:pt x="1519" y="3182"/>
                  </a:cubicBezTo>
                  <a:cubicBezTo>
                    <a:pt x="1528" y="3151"/>
                    <a:pt x="1528" y="3151"/>
                    <a:pt x="1528" y="3151"/>
                  </a:cubicBezTo>
                  <a:cubicBezTo>
                    <a:pt x="1544" y="3135"/>
                    <a:pt x="1611" y="3143"/>
                    <a:pt x="1611" y="3143"/>
                  </a:cubicBezTo>
                  <a:cubicBezTo>
                    <a:pt x="1583" y="3108"/>
                    <a:pt x="1583" y="3108"/>
                    <a:pt x="1583" y="3108"/>
                  </a:cubicBezTo>
                  <a:cubicBezTo>
                    <a:pt x="1583" y="3108"/>
                    <a:pt x="1606" y="3094"/>
                    <a:pt x="1615" y="3081"/>
                  </a:cubicBezTo>
                  <a:cubicBezTo>
                    <a:pt x="1625" y="3067"/>
                    <a:pt x="1701" y="3064"/>
                    <a:pt x="1701" y="3064"/>
                  </a:cubicBezTo>
                  <a:cubicBezTo>
                    <a:pt x="1733" y="3002"/>
                    <a:pt x="1733" y="3002"/>
                    <a:pt x="1733" y="3002"/>
                  </a:cubicBezTo>
                  <a:cubicBezTo>
                    <a:pt x="1733" y="3002"/>
                    <a:pt x="1822" y="2986"/>
                    <a:pt x="1838" y="2986"/>
                  </a:cubicBezTo>
                  <a:cubicBezTo>
                    <a:pt x="1855" y="2986"/>
                    <a:pt x="1884" y="3007"/>
                    <a:pt x="1898" y="2986"/>
                  </a:cubicBezTo>
                  <a:cubicBezTo>
                    <a:pt x="1912" y="2966"/>
                    <a:pt x="2002" y="2968"/>
                    <a:pt x="2036" y="2963"/>
                  </a:cubicBezTo>
                  <a:cubicBezTo>
                    <a:pt x="2071" y="2959"/>
                    <a:pt x="2087" y="2970"/>
                    <a:pt x="2087" y="2970"/>
                  </a:cubicBezTo>
                  <a:cubicBezTo>
                    <a:pt x="2087" y="2970"/>
                    <a:pt x="2101" y="2966"/>
                    <a:pt x="2112" y="2966"/>
                  </a:cubicBezTo>
                  <a:cubicBezTo>
                    <a:pt x="2124" y="2966"/>
                    <a:pt x="2133" y="2968"/>
                    <a:pt x="2133" y="2968"/>
                  </a:cubicBezTo>
                  <a:cubicBezTo>
                    <a:pt x="2133" y="2968"/>
                    <a:pt x="2135" y="2947"/>
                    <a:pt x="2135" y="2933"/>
                  </a:cubicBezTo>
                  <a:cubicBezTo>
                    <a:pt x="2135" y="2920"/>
                    <a:pt x="2110" y="2876"/>
                    <a:pt x="2110" y="2876"/>
                  </a:cubicBezTo>
                  <a:cubicBezTo>
                    <a:pt x="2158" y="2830"/>
                    <a:pt x="2158" y="2830"/>
                    <a:pt x="2158" y="2830"/>
                  </a:cubicBezTo>
                  <a:cubicBezTo>
                    <a:pt x="2160" y="2897"/>
                    <a:pt x="2160" y="2897"/>
                    <a:pt x="2160" y="2897"/>
                  </a:cubicBezTo>
                  <a:cubicBezTo>
                    <a:pt x="2211" y="2883"/>
                    <a:pt x="2211" y="2883"/>
                    <a:pt x="2211" y="2883"/>
                  </a:cubicBezTo>
                  <a:cubicBezTo>
                    <a:pt x="2243" y="2897"/>
                    <a:pt x="2243" y="2897"/>
                    <a:pt x="2243" y="2897"/>
                  </a:cubicBezTo>
                  <a:cubicBezTo>
                    <a:pt x="2296" y="2876"/>
                    <a:pt x="2296" y="2876"/>
                    <a:pt x="2296" y="2876"/>
                  </a:cubicBezTo>
                  <a:cubicBezTo>
                    <a:pt x="2333" y="2943"/>
                    <a:pt x="2333" y="2943"/>
                    <a:pt x="2333" y="2943"/>
                  </a:cubicBezTo>
                  <a:cubicBezTo>
                    <a:pt x="2347" y="2950"/>
                    <a:pt x="2347" y="2950"/>
                    <a:pt x="2347" y="2950"/>
                  </a:cubicBezTo>
                  <a:cubicBezTo>
                    <a:pt x="2372" y="2940"/>
                    <a:pt x="2372" y="2940"/>
                    <a:pt x="2372" y="2940"/>
                  </a:cubicBezTo>
                  <a:cubicBezTo>
                    <a:pt x="2395" y="2936"/>
                    <a:pt x="2395" y="2936"/>
                    <a:pt x="2395" y="2936"/>
                  </a:cubicBezTo>
                  <a:cubicBezTo>
                    <a:pt x="2418" y="2899"/>
                    <a:pt x="2418" y="2899"/>
                    <a:pt x="2418" y="2899"/>
                  </a:cubicBezTo>
                  <a:cubicBezTo>
                    <a:pt x="2418" y="2899"/>
                    <a:pt x="2459" y="2874"/>
                    <a:pt x="2473" y="2876"/>
                  </a:cubicBezTo>
                  <a:cubicBezTo>
                    <a:pt x="2487" y="2878"/>
                    <a:pt x="2540" y="2894"/>
                    <a:pt x="2540" y="2894"/>
                  </a:cubicBezTo>
                  <a:cubicBezTo>
                    <a:pt x="2521" y="2917"/>
                    <a:pt x="2521" y="2917"/>
                    <a:pt x="2521" y="2917"/>
                  </a:cubicBezTo>
                  <a:cubicBezTo>
                    <a:pt x="2533" y="2927"/>
                    <a:pt x="2533" y="2927"/>
                    <a:pt x="2533" y="2927"/>
                  </a:cubicBezTo>
                  <a:cubicBezTo>
                    <a:pt x="2549" y="2947"/>
                    <a:pt x="2549" y="2947"/>
                    <a:pt x="2549" y="2947"/>
                  </a:cubicBezTo>
                  <a:cubicBezTo>
                    <a:pt x="2533" y="2966"/>
                    <a:pt x="2533" y="2966"/>
                    <a:pt x="2533" y="2966"/>
                  </a:cubicBezTo>
                  <a:cubicBezTo>
                    <a:pt x="2535" y="3016"/>
                    <a:pt x="2535" y="3016"/>
                    <a:pt x="2535" y="3016"/>
                  </a:cubicBezTo>
                  <a:cubicBezTo>
                    <a:pt x="2535" y="3016"/>
                    <a:pt x="2565" y="3025"/>
                    <a:pt x="2572" y="3025"/>
                  </a:cubicBezTo>
                  <a:cubicBezTo>
                    <a:pt x="2579" y="3025"/>
                    <a:pt x="2590" y="3032"/>
                    <a:pt x="2609" y="3053"/>
                  </a:cubicBezTo>
                  <a:cubicBezTo>
                    <a:pt x="2627" y="3074"/>
                    <a:pt x="2689" y="3092"/>
                    <a:pt x="2689" y="3092"/>
                  </a:cubicBezTo>
                  <a:cubicBezTo>
                    <a:pt x="2717" y="3060"/>
                    <a:pt x="2717" y="3060"/>
                    <a:pt x="2717" y="3060"/>
                  </a:cubicBezTo>
                  <a:cubicBezTo>
                    <a:pt x="2717" y="3060"/>
                    <a:pt x="2708" y="3028"/>
                    <a:pt x="2708" y="3000"/>
                  </a:cubicBezTo>
                  <a:cubicBezTo>
                    <a:pt x="2708" y="2972"/>
                    <a:pt x="2749" y="2927"/>
                    <a:pt x="2749" y="2927"/>
                  </a:cubicBezTo>
                  <a:cubicBezTo>
                    <a:pt x="2735" y="2910"/>
                    <a:pt x="2735" y="2910"/>
                    <a:pt x="2735" y="2910"/>
                  </a:cubicBezTo>
                  <a:cubicBezTo>
                    <a:pt x="2740" y="2885"/>
                    <a:pt x="2740" y="2885"/>
                    <a:pt x="2740" y="2885"/>
                  </a:cubicBezTo>
                  <a:cubicBezTo>
                    <a:pt x="2701" y="2844"/>
                    <a:pt x="2701" y="2844"/>
                    <a:pt x="2701" y="2844"/>
                  </a:cubicBezTo>
                  <a:cubicBezTo>
                    <a:pt x="2701" y="2844"/>
                    <a:pt x="2678" y="2848"/>
                    <a:pt x="2664" y="2853"/>
                  </a:cubicBezTo>
                  <a:cubicBezTo>
                    <a:pt x="2650" y="2858"/>
                    <a:pt x="2620" y="2853"/>
                    <a:pt x="2620" y="2853"/>
                  </a:cubicBezTo>
                  <a:cubicBezTo>
                    <a:pt x="2620" y="2853"/>
                    <a:pt x="2639" y="2798"/>
                    <a:pt x="2643" y="2775"/>
                  </a:cubicBezTo>
                  <a:cubicBezTo>
                    <a:pt x="2648" y="2752"/>
                    <a:pt x="2675" y="2749"/>
                    <a:pt x="2680" y="2724"/>
                  </a:cubicBezTo>
                  <a:cubicBezTo>
                    <a:pt x="2685" y="2699"/>
                    <a:pt x="2636" y="2632"/>
                    <a:pt x="2623" y="2618"/>
                  </a:cubicBezTo>
                  <a:cubicBezTo>
                    <a:pt x="2609" y="2605"/>
                    <a:pt x="2597" y="2609"/>
                    <a:pt x="2583" y="2600"/>
                  </a:cubicBezTo>
                  <a:cubicBezTo>
                    <a:pt x="2570" y="2591"/>
                    <a:pt x="2567" y="2556"/>
                    <a:pt x="2560" y="2540"/>
                  </a:cubicBezTo>
                  <a:cubicBezTo>
                    <a:pt x="2554" y="2524"/>
                    <a:pt x="2528" y="2515"/>
                    <a:pt x="2512" y="2503"/>
                  </a:cubicBezTo>
                  <a:cubicBezTo>
                    <a:pt x="2496" y="2492"/>
                    <a:pt x="2491" y="2444"/>
                    <a:pt x="2491" y="2444"/>
                  </a:cubicBezTo>
                  <a:cubicBezTo>
                    <a:pt x="2491" y="2444"/>
                    <a:pt x="2531" y="2437"/>
                    <a:pt x="2540" y="2423"/>
                  </a:cubicBezTo>
                  <a:cubicBezTo>
                    <a:pt x="2549" y="2409"/>
                    <a:pt x="2570" y="2361"/>
                    <a:pt x="2570" y="2361"/>
                  </a:cubicBezTo>
                  <a:cubicBezTo>
                    <a:pt x="2641" y="2354"/>
                    <a:pt x="2641" y="2354"/>
                    <a:pt x="2641" y="2354"/>
                  </a:cubicBezTo>
                  <a:cubicBezTo>
                    <a:pt x="2678" y="2294"/>
                    <a:pt x="2678" y="2294"/>
                    <a:pt x="2678" y="2294"/>
                  </a:cubicBezTo>
                  <a:cubicBezTo>
                    <a:pt x="2678" y="2294"/>
                    <a:pt x="2685" y="2290"/>
                    <a:pt x="2708" y="2285"/>
                  </a:cubicBezTo>
                  <a:cubicBezTo>
                    <a:pt x="2731" y="2280"/>
                    <a:pt x="2772" y="2260"/>
                    <a:pt x="2772" y="2260"/>
                  </a:cubicBezTo>
                  <a:cubicBezTo>
                    <a:pt x="2843" y="2257"/>
                    <a:pt x="2843" y="2257"/>
                    <a:pt x="2843" y="2257"/>
                  </a:cubicBezTo>
                  <a:cubicBezTo>
                    <a:pt x="2843" y="2257"/>
                    <a:pt x="2889" y="2198"/>
                    <a:pt x="2921" y="2175"/>
                  </a:cubicBezTo>
                  <a:cubicBezTo>
                    <a:pt x="2954" y="2152"/>
                    <a:pt x="2935" y="2131"/>
                    <a:pt x="2935" y="2096"/>
                  </a:cubicBezTo>
                  <a:cubicBezTo>
                    <a:pt x="2935" y="2062"/>
                    <a:pt x="2949" y="2039"/>
                    <a:pt x="2949" y="2039"/>
                  </a:cubicBezTo>
                  <a:cubicBezTo>
                    <a:pt x="2931" y="1988"/>
                    <a:pt x="2931" y="1988"/>
                    <a:pt x="2931" y="1988"/>
                  </a:cubicBezTo>
                  <a:cubicBezTo>
                    <a:pt x="2965" y="1991"/>
                    <a:pt x="2965" y="1991"/>
                    <a:pt x="2965" y="1991"/>
                  </a:cubicBezTo>
                  <a:cubicBezTo>
                    <a:pt x="2984" y="1961"/>
                    <a:pt x="2984" y="1961"/>
                    <a:pt x="2984" y="1961"/>
                  </a:cubicBezTo>
                  <a:cubicBezTo>
                    <a:pt x="3026" y="1972"/>
                    <a:pt x="3026" y="1972"/>
                    <a:pt x="3026" y="1972"/>
                  </a:cubicBezTo>
                  <a:cubicBezTo>
                    <a:pt x="3058" y="1974"/>
                    <a:pt x="3138" y="2023"/>
                    <a:pt x="3138" y="2023"/>
                  </a:cubicBezTo>
                  <a:cubicBezTo>
                    <a:pt x="3154" y="1982"/>
                    <a:pt x="3154" y="1982"/>
                    <a:pt x="3154" y="1982"/>
                  </a:cubicBezTo>
                  <a:cubicBezTo>
                    <a:pt x="3184" y="1956"/>
                    <a:pt x="3184" y="1956"/>
                    <a:pt x="3184" y="1956"/>
                  </a:cubicBezTo>
                  <a:cubicBezTo>
                    <a:pt x="3195" y="1913"/>
                    <a:pt x="3195" y="1913"/>
                    <a:pt x="3195" y="1913"/>
                  </a:cubicBezTo>
                  <a:cubicBezTo>
                    <a:pt x="3195" y="1913"/>
                    <a:pt x="3190" y="1887"/>
                    <a:pt x="3190" y="1880"/>
                  </a:cubicBezTo>
                  <a:cubicBezTo>
                    <a:pt x="3190" y="1873"/>
                    <a:pt x="3195" y="1839"/>
                    <a:pt x="3195" y="1839"/>
                  </a:cubicBezTo>
                  <a:cubicBezTo>
                    <a:pt x="3188" y="1825"/>
                    <a:pt x="3188" y="1825"/>
                    <a:pt x="3188" y="1825"/>
                  </a:cubicBezTo>
                  <a:cubicBezTo>
                    <a:pt x="3195" y="1772"/>
                    <a:pt x="3195" y="1772"/>
                    <a:pt x="3195" y="1772"/>
                  </a:cubicBezTo>
                  <a:cubicBezTo>
                    <a:pt x="3195" y="1772"/>
                    <a:pt x="3184" y="1740"/>
                    <a:pt x="3177" y="1710"/>
                  </a:cubicBezTo>
                  <a:cubicBezTo>
                    <a:pt x="3170" y="1680"/>
                    <a:pt x="3131" y="1650"/>
                    <a:pt x="3131" y="1650"/>
                  </a:cubicBezTo>
                  <a:cubicBezTo>
                    <a:pt x="3131" y="1650"/>
                    <a:pt x="3098" y="1646"/>
                    <a:pt x="3085" y="1639"/>
                  </a:cubicBezTo>
                  <a:cubicBezTo>
                    <a:pt x="3071" y="1632"/>
                    <a:pt x="3057" y="1593"/>
                    <a:pt x="3039" y="1572"/>
                  </a:cubicBezTo>
                  <a:cubicBezTo>
                    <a:pt x="3020" y="1552"/>
                    <a:pt x="2981" y="1572"/>
                    <a:pt x="2981" y="1572"/>
                  </a:cubicBezTo>
                  <a:cubicBezTo>
                    <a:pt x="2965" y="1588"/>
                    <a:pt x="2965" y="1588"/>
                    <a:pt x="2965" y="1588"/>
                  </a:cubicBezTo>
                  <a:cubicBezTo>
                    <a:pt x="2912" y="1549"/>
                    <a:pt x="2912" y="1549"/>
                    <a:pt x="2912" y="1549"/>
                  </a:cubicBezTo>
                  <a:cubicBezTo>
                    <a:pt x="2912" y="1549"/>
                    <a:pt x="2910" y="1531"/>
                    <a:pt x="2908" y="1508"/>
                  </a:cubicBezTo>
                  <a:cubicBezTo>
                    <a:pt x="2905" y="1485"/>
                    <a:pt x="2848" y="1437"/>
                    <a:pt x="2848" y="1437"/>
                  </a:cubicBezTo>
                  <a:cubicBezTo>
                    <a:pt x="2848" y="1437"/>
                    <a:pt x="2797" y="1427"/>
                    <a:pt x="2777" y="1425"/>
                  </a:cubicBezTo>
                  <a:cubicBezTo>
                    <a:pt x="2756" y="1423"/>
                    <a:pt x="2744" y="1375"/>
                    <a:pt x="2744" y="1375"/>
                  </a:cubicBezTo>
                  <a:cubicBezTo>
                    <a:pt x="2744" y="1375"/>
                    <a:pt x="2721" y="1361"/>
                    <a:pt x="2715" y="1342"/>
                  </a:cubicBezTo>
                  <a:cubicBezTo>
                    <a:pt x="2708" y="1324"/>
                    <a:pt x="2678" y="1301"/>
                    <a:pt x="2662" y="1287"/>
                  </a:cubicBezTo>
                  <a:cubicBezTo>
                    <a:pt x="2646" y="1273"/>
                    <a:pt x="2657" y="1271"/>
                    <a:pt x="2657" y="1260"/>
                  </a:cubicBezTo>
                  <a:cubicBezTo>
                    <a:pt x="2657" y="1248"/>
                    <a:pt x="2570" y="1211"/>
                    <a:pt x="2570" y="1211"/>
                  </a:cubicBezTo>
                  <a:cubicBezTo>
                    <a:pt x="2544" y="1220"/>
                    <a:pt x="2544" y="1220"/>
                    <a:pt x="2544" y="1220"/>
                  </a:cubicBezTo>
                  <a:cubicBezTo>
                    <a:pt x="2487" y="1207"/>
                    <a:pt x="2487" y="1207"/>
                    <a:pt x="2487" y="1207"/>
                  </a:cubicBezTo>
                  <a:cubicBezTo>
                    <a:pt x="2487" y="1207"/>
                    <a:pt x="2468" y="1168"/>
                    <a:pt x="2452" y="1158"/>
                  </a:cubicBezTo>
                  <a:cubicBezTo>
                    <a:pt x="2436" y="1149"/>
                    <a:pt x="2400" y="1112"/>
                    <a:pt x="2400" y="1112"/>
                  </a:cubicBezTo>
                  <a:cubicBezTo>
                    <a:pt x="2386" y="1030"/>
                    <a:pt x="2386" y="1030"/>
                    <a:pt x="2386" y="1030"/>
                  </a:cubicBezTo>
                  <a:cubicBezTo>
                    <a:pt x="2354" y="1018"/>
                    <a:pt x="2354" y="1018"/>
                    <a:pt x="2354" y="1018"/>
                  </a:cubicBezTo>
                  <a:cubicBezTo>
                    <a:pt x="2305" y="880"/>
                    <a:pt x="2305" y="880"/>
                    <a:pt x="2305" y="880"/>
                  </a:cubicBezTo>
                  <a:cubicBezTo>
                    <a:pt x="2305" y="880"/>
                    <a:pt x="2280" y="871"/>
                    <a:pt x="2264" y="862"/>
                  </a:cubicBezTo>
                  <a:cubicBezTo>
                    <a:pt x="2248" y="853"/>
                    <a:pt x="2220" y="797"/>
                    <a:pt x="2220" y="797"/>
                  </a:cubicBezTo>
                  <a:cubicBezTo>
                    <a:pt x="2259" y="768"/>
                    <a:pt x="2259" y="768"/>
                    <a:pt x="2259" y="768"/>
                  </a:cubicBezTo>
                  <a:cubicBezTo>
                    <a:pt x="2257" y="738"/>
                    <a:pt x="2257" y="738"/>
                    <a:pt x="2257" y="738"/>
                  </a:cubicBezTo>
                  <a:cubicBezTo>
                    <a:pt x="2294" y="722"/>
                    <a:pt x="2294" y="722"/>
                    <a:pt x="2294" y="722"/>
                  </a:cubicBezTo>
                  <a:cubicBezTo>
                    <a:pt x="2294" y="722"/>
                    <a:pt x="2282" y="685"/>
                    <a:pt x="2294" y="669"/>
                  </a:cubicBezTo>
                  <a:cubicBezTo>
                    <a:pt x="2305" y="653"/>
                    <a:pt x="2312" y="636"/>
                    <a:pt x="2312" y="636"/>
                  </a:cubicBezTo>
                  <a:cubicBezTo>
                    <a:pt x="2262" y="611"/>
                    <a:pt x="2262" y="611"/>
                    <a:pt x="2262" y="611"/>
                  </a:cubicBezTo>
                  <a:cubicBezTo>
                    <a:pt x="2278" y="586"/>
                    <a:pt x="2278" y="586"/>
                    <a:pt x="2278" y="586"/>
                  </a:cubicBezTo>
                  <a:cubicBezTo>
                    <a:pt x="2160" y="508"/>
                    <a:pt x="2160" y="508"/>
                    <a:pt x="2160" y="508"/>
                  </a:cubicBezTo>
                  <a:cubicBezTo>
                    <a:pt x="2130" y="508"/>
                    <a:pt x="2130" y="508"/>
                    <a:pt x="2130" y="508"/>
                  </a:cubicBezTo>
                  <a:cubicBezTo>
                    <a:pt x="2112" y="471"/>
                    <a:pt x="2112" y="471"/>
                    <a:pt x="2112" y="471"/>
                  </a:cubicBezTo>
                  <a:cubicBezTo>
                    <a:pt x="2078" y="448"/>
                    <a:pt x="2078" y="448"/>
                    <a:pt x="2078" y="448"/>
                  </a:cubicBezTo>
                  <a:cubicBezTo>
                    <a:pt x="2078" y="448"/>
                    <a:pt x="2085" y="404"/>
                    <a:pt x="2075" y="379"/>
                  </a:cubicBezTo>
                  <a:cubicBezTo>
                    <a:pt x="2066" y="354"/>
                    <a:pt x="2020" y="317"/>
                    <a:pt x="2020" y="317"/>
                  </a:cubicBezTo>
                  <a:cubicBezTo>
                    <a:pt x="2027" y="294"/>
                    <a:pt x="2027" y="294"/>
                    <a:pt x="2027" y="294"/>
                  </a:cubicBezTo>
                  <a:cubicBezTo>
                    <a:pt x="2020" y="254"/>
                    <a:pt x="2020" y="254"/>
                    <a:pt x="2020" y="254"/>
                  </a:cubicBezTo>
                  <a:cubicBezTo>
                    <a:pt x="1942" y="211"/>
                    <a:pt x="1942" y="211"/>
                    <a:pt x="1942" y="211"/>
                  </a:cubicBezTo>
                  <a:cubicBezTo>
                    <a:pt x="1942" y="211"/>
                    <a:pt x="1947" y="182"/>
                    <a:pt x="1944" y="168"/>
                  </a:cubicBezTo>
                  <a:cubicBezTo>
                    <a:pt x="1940" y="154"/>
                    <a:pt x="1897" y="136"/>
                    <a:pt x="1897" y="136"/>
                  </a:cubicBezTo>
                  <a:cubicBezTo>
                    <a:pt x="1897" y="136"/>
                    <a:pt x="1874" y="161"/>
                    <a:pt x="1867" y="164"/>
                  </a:cubicBezTo>
                  <a:cubicBezTo>
                    <a:pt x="1859" y="168"/>
                    <a:pt x="1840" y="172"/>
                    <a:pt x="1840" y="172"/>
                  </a:cubicBezTo>
                  <a:cubicBezTo>
                    <a:pt x="1840" y="172"/>
                    <a:pt x="1836" y="150"/>
                    <a:pt x="1822" y="150"/>
                  </a:cubicBezTo>
                  <a:cubicBezTo>
                    <a:pt x="1808" y="150"/>
                    <a:pt x="1791" y="159"/>
                    <a:pt x="1772" y="164"/>
                  </a:cubicBezTo>
                  <a:cubicBezTo>
                    <a:pt x="1752" y="170"/>
                    <a:pt x="1734" y="172"/>
                    <a:pt x="1720" y="172"/>
                  </a:cubicBezTo>
                  <a:cubicBezTo>
                    <a:pt x="1705" y="172"/>
                    <a:pt x="1691" y="166"/>
                    <a:pt x="1691" y="166"/>
                  </a:cubicBezTo>
                  <a:cubicBezTo>
                    <a:pt x="1691" y="166"/>
                    <a:pt x="1668" y="182"/>
                    <a:pt x="1655" y="184"/>
                  </a:cubicBezTo>
                  <a:cubicBezTo>
                    <a:pt x="1643" y="186"/>
                    <a:pt x="1637" y="177"/>
                    <a:pt x="1637" y="177"/>
                  </a:cubicBezTo>
                  <a:cubicBezTo>
                    <a:pt x="1612" y="175"/>
                    <a:pt x="1612" y="175"/>
                    <a:pt x="1612" y="175"/>
                  </a:cubicBezTo>
                  <a:cubicBezTo>
                    <a:pt x="1612" y="143"/>
                    <a:pt x="1612" y="143"/>
                    <a:pt x="1612" y="143"/>
                  </a:cubicBezTo>
                  <a:cubicBezTo>
                    <a:pt x="1587" y="145"/>
                    <a:pt x="1587" y="145"/>
                    <a:pt x="1587" y="145"/>
                  </a:cubicBezTo>
                  <a:cubicBezTo>
                    <a:pt x="1578" y="80"/>
                    <a:pt x="1578" y="80"/>
                    <a:pt x="1578" y="80"/>
                  </a:cubicBezTo>
                  <a:cubicBezTo>
                    <a:pt x="1587" y="59"/>
                    <a:pt x="1587" y="59"/>
                    <a:pt x="1587" y="59"/>
                  </a:cubicBezTo>
                  <a:cubicBezTo>
                    <a:pt x="1535" y="52"/>
                    <a:pt x="1535" y="52"/>
                    <a:pt x="1535" y="52"/>
                  </a:cubicBezTo>
                  <a:cubicBezTo>
                    <a:pt x="1489" y="93"/>
                    <a:pt x="1489" y="93"/>
                    <a:pt x="1489" y="93"/>
                  </a:cubicBezTo>
                  <a:cubicBezTo>
                    <a:pt x="1460" y="96"/>
                    <a:pt x="1460" y="96"/>
                    <a:pt x="1460" y="96"/>
                  </a:cubicBezTo>
                  <a:cubicBezTo>
                    <a:pt x="1483" y="186"/>
                    <a:pt x="1483" y="186"/>
                    <a:pt x="1483" y="186"/>
                  </a:cubicBezTo>
                  <a:cubicBezTo>
                    <a:pt x="1483" y="186"/>
                    <a:pt x="1485" y="238"/>
                    <a:pt x="1481" y="250"/>
                  </a:cubicBezTo>
                  <a:cubicBezTo>
                    <a:pt x="1478" y="263"/>
                    <a:pt x="1471" y="295"/>
                    <a:pt x="1471" y="295"/>
                  </a:cubicBezTo>
                  <a:cubicBezTo>
                    <a:pt x="1397" y="283"/>
                    <a:pt x="1397" y="283"/>
                    <a:pt x="1397" y="283"/>
                  </a:cubicBezTo>
                  <a:cubicBezTo>
                    <a:pt x="1403" y="227"/>
                    <a:pt x="1403" y="227"/>
                    <a:pt x="1403" y="227"/>
                  </a:cubicBezTo>
                  <a:cubicBezTo>
                    <a:pt x="1378" y="202"/>
                    <a:pt x="1378" y="202"/>
                    <a:pt x="1378" y="202"/>
                  </a:cubicBezTo>
                  <a:cubicBezTo>
                    <a:pt x="1342" y="224"/>
                    <a:pt x="1342" y="224"/>
                    <a:pt x="1342" y="224"/>
                  </a:cubicBezTo>
                  <a:cubicBezTo>
                    <a:pt x="1331" y="204"/>
                    <a:pt x="1331" y="204"/>
                    <a:pt x="1331" y="204"/>
                  </a:cubicBezTo>
                  <a:cubicBezTo>
                    <a:pt x="1331" y="204"/>
                    <a:pt x="1304" y="211"/>
                    <a:pt x="1295" y="204"/>
                  </a:cubicBezTo>
                  <a:cubicBezTo>
                    <a:pt x="1286" y="197"/>
                    <a:pt x="1286" y="186"/>
                    <a:pt x="1275" y="186"/>
                  </a:cubicBezTo>
                  <a:cubicBezTo>
                    <a:pt x="1265" y="186"/>
                    <a:pt x="1220" y="181"/>
                    <a:pt x="1191" y="188"/>
                  </a:cubicBezTo>
                  <a:cubicBezTo>
                    <a:pt x="1163" y="195"/>
                    <a:pt x="1127" y="206"/>
                    <a:pt x="1127" y="216"/>
                  </a:cubicBezTo>
                  <a:cubicBezTo>
                    <a:pt x="1127" y="227"/>
                    <a:pt x="1145" y="229"/>
                    <a:pt x="1143" y="236"/>
                  </a:cubicBezTo>
                  <a:cubicBezTo>
                    <a:pt x="1141" y="243"/>
                    <a:pt x="1123" y="254"/>
                    <a:pt x="1123" y="254"/>
                  </a:cubicBezTo>
                  <a:cubicBezTo>
                    <a:pt x="1143" y="267"/>
                    <a:pt x="1143" y="267"/>
                    <a:pt x="1143" y="267"/>
                  </a:cubicBezTo>
                  <a:cubicBezTo>
                    <a:pt x="1143" y="267"/>
                    <a:pt x="1148" y="283"/>
                    <a:pt x="1157" y="284"/>
                  </a:cubicBezTo>
                  <a:cubicBezTo>
                    <a:pt x="1166" y="286"/>
                    <a:pt x="1179" y="283"/>
                    <a:pt x="1188" y="290"/>
                  </a:cubicBezTo>
                  <a:cubicBezTo>
                    <a:pt x="1197" y="297"/>
                    <a:pt x="1222" y="308"/>
                    <a:pt x="1215" y="319"/>
                  </a:cubicBezTo>
                  <a:cubicBezTo>
                    <a:pt x="1207" y="329"/>
                    <a:pt x="1197" y="319"/>
                    <a:pt x="1189" y="319"/>
                  </a:cubicBezTo>
                  <a:cubicBezTo>
                    <a:pt x="1182" y="319"/>
                    <a:pt x="1172" y="324"/>
                    <a:pt x="1164" y="326"/>
                  </a:cubicBezTo>
                  <a:cubicBezTo>
                    <a:pt x="1157" y="327"/>
                    <a:pt x="1132" y="322"/>
                    <a:pt x="1132" y="322"/>
                  </a:cubicBezTo>
                  <a:cubicBezTo>
                    <a:pt x="1125" y="370"/>
                    <a:pt x="1125" y="370"/>
                    <a:pt x="1125" y="370"/>
                  </a:cubicBezTo>
                  <a:cubicBezTo>
                    <a:pt x="1096" y="336"/>
                    <a:pt x="1096" y="336"/>
                    <a:pt x="1096" y="336"/>
                  </a:cubicBezTo>
                  <a:cubicBezTo>
                    <a:pt x="1096" y="336"/>
                    <a:pt x="1069" y="351"/>
                    <a:pt x="1055" y="347"/>
                  </a:cubicBezTo>
                  <a:cubicBezTo>
                    <a:pt x="1041" y="344"/>
                    <a:pt x="1052" y="320"/>
                    <a:pt x="1052" y="320"/>
                  </a:cubicBezTo>
                  <a:cubicBezTo>
                    <a:pt x="1052" y="320"/>
                    <a:pt x="1041" y="301"/>
                    <a:pt x="1037" y="283"/>
                  </a:cubicBezTo>
                  <a:cubicBezTo>
                    <a:pt x="1034" y="265"/>
                    <a:pt x="1048" y="231"/>
                    <a:pt x="1048" y="231"/>
                  </a:cubicBezTo>
                  <a:cubicBezTo>
                    <a:pt x="1048" y="231"/>
                    <a:pt x="1035" y="224"/>
                    <a:pt x="1028" y="222"/>
                  </a:cubicBezTo>
                  <a:cubicBezTo>
                    <a:pt x="1021" y="220"/>
                    <a:pt x="1016" y="195"/>
                    <a:pt x="1016" y="195"/>
                  </a:cubicBezTo>
                  <a:cubicBezTo>
                    <a:pt x="996" y="213"/>
                    <a:pt x="996" y="213"/>
                    <a:pt x="996" y="213"/>
                  </a:cubicBezTo>
                  <a:cubicBezTo>
                    <a:pt x="960" y="186"/>
                    <a:pt x="960" y="186"/>
                    <a:pt x="960" y="186"/>
                  </a:cubicBezTo>
                  <a:cubicBezTo>
                    <a:pt x="955" y="161"/>
                    <a:pt x="955" y="161"/>
                    <a:pt x="955" y="161"/>
                  </a:cubicBezTo>
                  <a:cubicBezTo>
                    <a:pt x="946" y="170"/>
                    <a:pt x="946" y="170"/>
                    <a:pt x="946" y="170"/>
                  </a:cubicBezTo>
                  <a:cubicBezTo>
                    <a:pt x="912" y="161"/>
                    <a:pt x="912" y="161"/>
                    <a:pt x="912" y="161"/>
                  </a:cubicBezTo>
                  <a:cubicBezTo>
                    <a:pt x="926" y="136"/>
                    <a:pt x="926" y="136"/>
                    <a:pt x="926" y="136"/>
                  </a:cubicBezTo>
                  <a:cubicBezTo>
                    <a:pt x="903" y="130"/>
                    <a:pt x="903" y="130"/>
                    <a:pt x="903" y="130"/>
                  </a:cubicBezTo>
                  <a:cubicBezTo>
                    <a:pt x="903" y="130"/>
                    <a:pt x="890" y="111"/>
                    <a:pt x="887" y="100"/>
                  </a:cubicBezTo>
                  <a:cubicBezTo>
                    <a:pt x="883" y="89"/>
                    <a:pt x="881" y="80"/>
                    <a:pt x="881" y="80"/>
                  </a:cubicBezTo>
                  <a:cubicBezTo>
                    <a:pt x="881" y="80"/>
                    <a:pt x="863" y="69"/>
                    <a:pt x="856" y="69"/>
                  </a:cubicBezTo>
                  <a:cubicBezTo>
                    <a:pt x="849" y="69"/>
                    <a:pt x="840" y="71"/>
                    <a:pt x="833" y="61"/>
                  </a:cubicBezTo>
                  <a:cubicBezTo>
                    <a:pt x="826" y="50"/>
                    <a:pt x="817" y="25"/>
                    <a:pt x="801" y="18"/>
                  </a:cubicBezTo>
                  <a:cubicBezTo>
                    <a:pt x="785" y="10"/>
                    <a:pt x="758" y="19"/>
                    <a:pt x="758" y="19"/>
                  </a:cubicBezTo>
                  <a:cubicBezTo>
                    <a:pt x="742" y="0"/>
                    <a:pt x="742" y="0"/>
                    <a:pt x="742" y="0"/>
                  </a:cubicBezTo>
                  <a:cubicBezTo>
                    <a:pt x="704" y="32"/>
                    <a:pt x="704" y="32"/>
                    <a:pt x="704" y="32"/>
                  </a:cubicBezTo>
                  <a:cubicBezTo>
                    <a:pt x="688" y="96"/>
                    <a:pt x="688" y="96"/>
                    <a:pt x="688" y="96"/>
                  </a:cubicBezTo>
                  <a:cubicBezTo>
                    <a:pt x="613" y="161"/>
                    <a:pt x="613" y="161"/>
                    <a:pt x="613" y="161"/>
                  </a:cubicBezTo>
                  <a:cubicBezTo>
                    <a:pt x="613" y="161"/>
                    <a:pt x="573" y="163"/>
                    <a:pt x="561" y="155"/>
                  </a:cubicBezTo>
                  <a:cubicBezTo>
                    <a:pt x="548" y="148"/>
                    <a:pt x="534" y="138"/>
                    <a:pt x="525" y="141"/>
                  </a:cubicBezTo>
                  <a:cubicBezTo>
                    <a:pt x="516" y="145"/>
                    <a:pt x="518" y="182"/>
                    <a:pt x="514" y="193"/>
                  </a:cubicBezTo>
                  <a:cubicBezTo>
                    <a:pt x="510" y="204"/>
                    <a:pt x="498" y="236"/>
                    <a:pt x="498" y="241"/>
                  </a:cubicBezTo>
                  <a:cubicBezTo>
                    <a:pt x="498" y="247"/>
                    <a:pt x="496" y="272"/>
                    <a:pt x="496" y="272"/>
                  </a:cubicBezTo>
                  <a:cubicBezTo>
                    <a:pt x="496" y="272"/>
                    <a:pt x="453" y="288"/>
                    <a:pt x="444" y="302"/>
                  </a:cubicBezTo>
                  <a:cubicBezTo>
                    <a:pt x="435" y="317"/>
                    <a:pt x="451" y="333"/>
                    <a:pt x="451" y="333"/>
                  </a:cubicBezTo>
                  <a:cubicBezTo>
                    <a:pt x="451" y="333"/>
                    <a:pt x="441" y="336"/>
                    <a:pt x="432" y="336"/>
                  </a:cubicBezTo>
                  <a:cubicBezTo>
                    <a:pt x="423" y="336"/>
                    <a:pt x="412" y="349"/>
                    <a:pt x="412" y="349"/>
                  </a:cubicBezTo>
                  <a:cubicBezTo>
                    <a:pt x="398" y="336"/>
                    <a:pt x="398" y="336"/>
                    <a:pt x="398" y="336"/>
                  </a:cubicBezTo>
                  <a:cubicBezTo>
                    <a:pt x="376" y="333"/>
                    <a:pt x="376" y="333"/>
                    <a:pt x="376" y="333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40" y="335"/>
                    <a:pt x="353" y="354"/>
                    <a:pt x="351" y="362"/>
                  </a:cubicBezTo>
                  <a:cubicBezTo>
                    <a:pt x="349" y="369"/>
                    <a:pt x="347" y="385"/>
                    <a:pt x="347" y="385"/>
                  </a:cubicBezTo>
                  <a:cubicBezTo>
                    <a:pt x="369" y="399"/>
                    <a:pt x="369" y="399"/>
                    <a:pt x="369" y="399"/>
                  </a:cubicBezTo>
                  <a:cubicBezTo>
                    <a:pt x="367" y="462"/>
                    <a:pt x="367" y="462"/>
                    <a:pt x="367" y="462"/>
                  </a:cubicBezTo>
                  <a:cubicBezTo>
                    <a:pt x="292" y="476"/>
                    <a:pt x="292" y="476"/>
                    <a:pt x="292" y="476"/>
                  </a:cubicBezTo>
                  <a:cubicBezTo>
                    <a:pt x="292" y="476"/>
                    <a:pt x="283" y="440"/>
                    <a:pt x="274" y="433"/>
                  </a:cubicBezTo>
                  <a:cubicBezTo>
                    <a:pt x="265" y="426"/>
                    <a:pt x="247" y="412"/>
                    <a:pt x="247" y="412"/>
                  </a:cubicBezTo>
                  <a:cubicBezTo>
                    <a:pt x="227" y="433"/>
                    <a:pt x="227" y="433"/>
                    <a:pt x="227" y="433"/>
                  </a:cubicBezTo>
                  <a:cubicBezTo>
                    <a:pt x="165" y="406"/>
                    <a:pt x="165" y="406"/>
                    <a:pt x="165" y="406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98" y="417"/>
                    <a:pt x="98" y="417"/>
                    <a:pt x="98" y="417"/>
                  </a:cubicBezTo>
                  <a:cubicBezTo>
                    <a:pt x="82" y="437"/>
                    <a:pt x="82" y="437"/>
                    <a:pt x="82" y="437"/>
                  </a:cubicBezTo>
                  <a:cubicBezTo>
                    <a:pt x="45" y="442"/>
                    <a:pt x="45" y="442"/>
                    <a:pt x="45" y="442"/>
                  </a:cubicBezTo>
                  <a:cubicBezTo>
                    <a:pt x="45" y="442"/>
                    <a:pt x="0" y="492"/>
                    <a:pt x="5" y="501"/>
                  </a:cubicBezTo>
                  <a:cubicBezTo>
                    <a:pt x="11" y="510"/>
                    <a:pt x="39" y="521"/>
                    <a:pt x="39" y="521"/>
                  </a:cubicBezTo>
                  <a:cubicBezTo>
                    <a:pt x="39" y="521"/>
                    <a:pt x="29" y="630"/>
                    <a:pt x="36" y="643"/>
                  </a:cubicBezTo>
                  <a:cubicBezTo>
                    <a:pt x="43" y="655"/>
                    <a:pt x="50" y="725"/>
                    <a:pt x="50" y="725"/>
                  </a:cubicBezTo>
                  <a:cubicBezTo>
                    <a:pt x="82" y="711"/>
                    <a:pt x="82" y="711"/>
                    <a:pt x="82" y="711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89" y="757"/>
                    <a:pt x="97" y="763"/>
                  </a:cubicBezTo>
                  <a:cubicBezTo>
                    <a:pt x="104" y="768"/>
                    <a:pt x="88" y="793"/>
                    <a:pt x="88" y="793"/>
                  </a:cubicBezTo>
                  <a:cubicBezTo>
                    <a:pt x="88" y="793"/>
                    <a:pt x="109" y="809"/>
                    <a:pt x="109" y="820"/>
                  </a:cubicBezTo>
                  <a:cubicBezTo>
                    <a:pt x="109" y="831"/>
                    <a:pt x="100" y="856"/>
                    <a:pt x="89" y="856"/>
                  </a:cubicBezTo>
                  <a:cubicBezTo>
                    <a:pt x="79" y="856"/>
                    <a:pt x="79" y="856"/>
                    <a:pt x="79" y="856"/>
                  </a:cubicBezTo>
                  <a:cubicBezTo>
                    <a:pt x="73" y="913"/>
                    <a:pt x="73" y="913"/>
                    <a:pt x="73" y="913"/>
                  </a:cubicBezTo>
                  <a:cubicBezTo>
                    <a:pt x="55" y="940"/>
                    <a:pt x="55" y="940"/>
                    <a:pt x="55" y="940"/>
                  </a:cubicBezTo>
                  <a:cubicBezTo>
                    <a:pt x="77" y="990"/>
                    <a:pt x="77" y="990"/>
                    <a:pt x="77" y="990"/>
                  </a:cubicBezTo>
                  <a:cubicBezTo>
                    <a:pt x="120" y="983"/>
                    <a:pt x="120" y="983"/>
                    <a:pt x="120" y="983"/>
                  </a:cubicBezTo>
                  <a:cubicBezTo>
                    <a:pt x="141" y="996"/>
                    <a:pt x="141" y="996"/>
                    <a:pt x="141" y="996"/>
                  </a:cubicBezTo>
                  <a:cubicBezTo>
                    <a:pt x="167" y="996"/>
                    <a:pt x="167" y="996"/>
                    <a:pt x="167" y="996"/>
                  </a:cubicBezTo>
                  <a:cubicBezTo>
                    <a:pt x="172" y="972"/>
                    <a:pt x="172" y="972"/>
                    <a:pt x="172" y="972"/>
                  </a:cubicBezTo>
                  <a:cubicBezTo>
                    <a:pt x="193" y="960"/>
                    <a:pt x="193" y="960"/>
                    <a:pt x="193" y="960"/>
                  </a:cubicBezTo>
                  <a:cubicBezTo>
                    <a:pt x="195" y="919"/>
                    <a:pt x="195" y="919"/>
                    <a:pt x="195" y="919"/>
                  </a:cubicBezTo>
                  <a:cubicBezTo>
                    <a:pt x="247" y="910"/>
                    <a:pt x="247" y="910"/>
                    <a:pt x="247" y="910"/>
                  </a:cubicBezTo>
                  <a:cubicBezTo>
                    <a:pt x="256" y="929"/>
                    <a:pt x="256" y="929"/>
                    <a:pt x="256" y="929"/>
                  </a:cubicBezTo>
                  <a:cubicBezTo>
                    <a:pt x="285" y="915"/>
                    <a:pt x="285" y="915"/>
                    <a:pt x="285" y="915"/>
                  </a:cubicBezTo>
                  <a:cubicBezTo>
                    <a:pt x="285" y="915"/>
                    <a:pt x="285" y="897"/>
                    <a:pt x="288" y="886"/>
                  </a:cubicBezTo>
                  <a:cubicBezTo>
                    <a:pt x="292" y="876"/>
                    <a:pt x="296" y="863"/>
                    <a:pt x="296" y="863"/>
                  </a:cubicBezTo>
                  <a:cubicBezTo>
                    <a:pt x="276" y="833"/>
                    <a:pt x="276" y="833"/>
                    <a:pt x="276" y="833"/>
                  </a:cubicBezTo>
                  <a:cubicBezTo>
                    <a:pt x="276" y="833"/>
                    <a:pt x="263" y="863"/>
                    <a:pt x="254" y="863"/>
                  </a:cubicBezTo>
                  <a:cubicBezTo>
                    <a:pt x="245" y="863"/>
                    <a:pt x="231" y="861"/>
                    <a:pt x="231" y="861"/>
                  </a:cubicBezTo>
                  <a:cubicBezTo>
                    <a:pt x="249" y="845"/>
                    <a:pt x="249" y="845"/>
                    <a:pt x="249" y="845"/>
                  </a:cubicBezTo>
                  <a:cubicBezTo>
                    <a:pt x="220" y="834"/>
                    <a:pt x="220" y="834"/>
                    <a:pt x="220" y="834"/>
                  </a:cubicBezTo>
                  <a:cubicBezTo>
                    <a:pt x="222" y="802"/>
                    <a:pt x="222" y="802"/>
                    <a:pt x="222" y="802"/>
                  </a:cubicBezTo>
                  <a:cubicBezTo>
                    <a:pt x="222" y="802"/>
                    <a:pt x="253" y="800"/>
                    <a:pt x="265" y="793"/>
                  </a:cubicBezTo>
                  <a:cubicBezTo>
                    <a:pt x="278" y="786"/>
                    <a:pt x="288" y="783"/>
                    <a:pt x="288" y="783"/>
                  </a:cubicBezTo>
                  <a:cubicBezTo>
                    <a:pt x="315" y="799"/>
                    <a:pt x="315" y="799"/>
                    <a:pt x="315" y="799"/>
                  </a:cubicBezTo>
                  <a:cubicBezTo>
                    <a:pt x="333" y="781"/>
                    <a:pt x="333" y="781"/>
                    <a:pt x="333" y="781"/>
                  </a:cubicBezTo>
                  <a:cubicBezTo>
                    <a:pt x="333" y="781"/>
                    <a:pt x="349" y="800"/>
                    <a:pt x="355" y="800"/>
                  </a:cubicBezTo>
                  <a:cubicBezTo>
                    <a:pt x="360" y="800"/>
                    <a:pt x="378" y="813"/>
                    <a:pt x="378" y="813"/>
                  </a:cubicBezTo>
                  <a:cubicBezTo>
                    <a:pt x="387" y="836"/>
                    <a:pt x="387" y="836"/>
                    <a:pt x="387" y="836"/>
                  </a:cubicBezTo>
                  <a:cubicBezTo>
                    <a:pt x="389" y="790"/>
                    <a:pt x="389" y="790"/>
                    <a:pt x="389" y="790"/>
                  </a:cubicBezTo>
                  <a:cubicBezTo>
                    <a:pt x="433" y="775"/>
                    <a:pt x="433" y="775"/>
                    <a:pt x="433" y="775"/>
                  </a:cubicBezTo>
                  <a:cubicBezTo>
                    <a:pt x="433" y="775"/>
                    <a:pt x="419" y="817"/>
                    <a:pt x="419" y="827"/>
                  </a:cubicBezTo>
                  <a:cubicBezTo>
                    <a:pt x="419" y="838"/>
                    <a:pt x="430" y="879"/>
                    <a:pt x="430" y="879"/>
                  </a:cubicBezTo>
                  <a:cubicBezTo>
                    <a:pt x="455" y="879"/>
                    <a:pt x="455" y="879"/>
                    <a:pt x="455" y="879"/>
                  </a:cubicBezTo>
                  <a:cubicBezTo>
                    <a:pt x="457" y="847"/>
                    <a:pt x="457" y="847"/>
                    <a:pt x="457" y="847"/>
                  </a:cubicBezTo>
                  <a:cubicBezTo>
                    <a:pt x="473" y="842"/>
                    <a:pt x="473" y="842"/>
                    <a:pt x="473" y="842"/>
                  </a:cubicBezTo>
                  <a:cubicBezTo>
                    <a:pt x="500" y="885"/>
                    <a:pt x="500" y="885"/>
                    <a:pt x="500" y="885"/>
                  </a:cubicBezTo>
                  <a:cubicBezTo>
                    <a:pt x="521" y="847"/>
                    <a:pt x="521" y="847"/>
                    <a:pt x="521" y="847"/>
                  </a:cubicBezTo>
                  <a:cubicBezTo>
                    <a:pt x="534" y="863"/>
                    <a:pt x="534" y="863"/>
                    <a:pt x="534" y="863"/>
                  </a:cubicBezTo>
                  <a:cubicBezTo>
                    <a:pt x="557" y="872"/>
                    <a:pt x="557" y="872"/>
                    <a:pt x="557" y="872"/>
                  </a:cubicBezTo>
                  <a:cubicBezTo>
                    <a:pt x="555" y="915"/>
                    <a:pt x="555" y="915"/>
                    <a:pt x="555" y="915"/>
                  </a:cubicBezTo>
                  <a:cubicBezTo>
                    <a:pt x="555" y="915"/>
                    <a:pt x="570" y="933"/>
                    <a:pt x="575" y="940"/>
                  </a:cubicBezTo>
                  <a:cubicBezTo>
                    <a:pt x="580" y="947"/>
                    <a:pt x="582" y="956"/>
                    <a:pt x="582" y="956"/>
                  </a:cubicBezTo>
                  <a:cubicBezTo>
                    <a:pt x="582" y="956"/>
                    <a:pt x="570" y="962"/>
                    <a:pt x="562" y="971"/>
                  </a:cubicBezTo>
                  <a:cubicBezTo>
                    <a:pt x="555" y="980"/>
                    <a:pt x="537" y="1008"/>
                    <a:pt x="537" y="1008"/>
                  </a:cubicBezTo>
                  <a:cubicBezTo>
                    <a:pt x="561" y="1019"/>
                    <a:pt x="561" y="1019"/>
                    <a:pt x="561" y="1019"/>
                  </a:cubicBezTo>
                  <a:cubicBezTo>
                    <a:pt x="561" y="1019"/>
                    <a:pt x="568" y="1005"/>
                    <a:pt x="575" y="997"/>
                  </a:cubicBezTo>
                  <a:cubicBezTo>
                    <a:pt x="582" y="990"/>
                    <a:pt x="593" y="981"/>
                    <a:pt x="593" y="981"/>
                  </a:cubicBezTo>
                  <a:cubicBezTo>
                    <a:pt x="593" y="981"/>
                    <a:pt x="605" y="1012"/>
                    <a:pt x="605" y="1035"/>
                  </a:cubicBezTo>
                  <a:cubicBezTo>
                    <a:pt x="605" y="1058"/>
                    <a:pt x="607" y="1087"/>
                    <a:pt x="607" y="1087"/>
                  </a:cubicBezTo>
                  <a:cubicBezTo>
                    <a:pt x="677" y="1087"/>
                    <a:pt x="677" y="1087"/>
                    <a:pt x="677" y="1087"/>
                  </a:cubicBezTo>
                  <a:cubicBezTo>
                    <a:pt x="677" y="1087"/>
                    <a:pt x="674" y="1067"/>
                    <a:pt x="679" y="1058"/>
                  </a:cubicBezTo>
                  <a:cubicBezTo>
                    <a:pt x="684" y="1049"/>
                    <a:pt x="704" y="1024"/>
                    <a:pt x="704" y="1024"/>
                  </a:cubicBezTo>
                  <a:cubicBezTo>
                    <a:pt x="704" y="1024"/>
                    <a:pt x="708" y="1060"/>
                    <a:pt x="715" y="1060"/>
                  </a:cubicBezTo>
                  <a:cubicBezTo>
                    <a:pt x="722" y="1060"/>
                    <a:pt x="733" y="1060"/>
                    <a:pt x="733" y="1060"/>
                  </a:cubicBezTo>
                  <a:cubicBezTo>
                    <a:pt x="738" y="1105"/>
                    <a:pt x="738" y="1105"/>
                    <a:pt x="738" y="1105"/>
                  </a:cubicBezTo>
                  <a:cubicBezTo>
                    <a:pt x="718" y="1137"/>
                    <a:pt x="718" y="1137"/>
                    <a:pt x="718" y="1137"/>
                  </a:cubicBezTo>
                  <a:cubicBezTo>
                    <a:pt x="718" y="1137"/>
                    <a:pt x="740" y="1134"/>
                    <a:pt x="743" y="1139"/>
                  </a:cubicBezTo>
                  <a:cubicBezTo>
                    <a:pt x="747" y="1144"/>
                    <a:pt x="774" y="1169"/>
                    <a:pt x="768" y="1178"/>
                  </a:cubicBezTo>
                  <a:cubicBezTo>
                    <a:pt x="763" y="1187"/>
                    <a:pt x="734" y="1187"/>
                    <a:pt x="734" y="1187"/>
                  </a:cubicBezTo>
                  <a:cubicBezTo>
                    <a:pt x="740" y="1205"/>
                    <a:pt x="740" y="1205"/>
                    <a:pt x="740" y="1205"/>
                  </a:cubicBezTo>
                  <a:cubicBezTo>
                    <a:pt x="740" y="1205"/>
                    <a:pt x="724" y="1227"/>
                    <a:pt x="729" y="1236"/>
                  </a:cubicBezTo>
                  <a:cubicBezTo>
                    <a:pt x="734" y="1245"/>
                    <a:pt x="749" y="1245"/>
                    <a:pt x="752" y="1252"/>
                  </a:cubicBezTo>
                  <a:cubicBezTo>
                    <a:pt x="756" y="1259"/>
                    <a:pt x="749" y="1272"/>
                    <a:pt x="749" y="1281"/>
                  </a:cubicBezTo>
                  <a:cubicBezTo>
                    <a:pt x="749" y="1289"/>
                    <a:pt x="754" y="1300"/>
                    <a:pt x="754" y="1300"/>
                  </a:cubicBezTo>
                  <a:cubicBezTo>
                    <a:pt x="734" y="1311"/>
                    <a:pt x="734" y="1311"/>
                    <a:pt x="734" y="1311"/>
                  </a:cubicBezTo>
                  <a:cubicBezTo>
                    <a:pt x="754" y="1384"/>
                    <a:pt x="754" y="1384"/>
                    <a:pt x="754" y="1384"/>
                  </a:cubicBezTo>
                  <a:cubicBezTo>
                    <a:pt x="826" y="1429"/>
                    <a:pt x="826" y="1429"/>
                    <a:pt x="826" y="1429"/>
                  </a:cubicBezTo>
                  <a:cubicBezTo>
                    <a:pt x="829" y="1445"/>
                    <a:pt x="829" y="1445"/>
                    <a:pt x="829" y="1445"/>
                  </a:cubicBezTo>
                  <a:cubicBezTo>
                    <a:pt x="799" y="1469"/>
                    <a:pt x="799" y="1469"/>
                    <a:pt x="799" y="1469"/>
                  </a:cubicBezTo>
                  <a:cubicBezTo>
                    <a:pt x="840" y="1543"/>
                    <a:pt x="840" y="1543"/>
                    <a:pt x="840" y="1543"/>
                  </a:cubicBezTo>
                  <a:cubicBezTo>
                    <a:pt x="890" y="1551"/>
                    <a:pt x="890" y="1551"/>
                    <a:pt x="890" y="1551"/>
                  </a:cubicBezTo>
                  <a:cubicBezTo>
                    <a:pt x="890" y="1551"/>
                    <a:pt x="966" y="1637"/>
                    <a:pt x="962" y="1648"/>
                  </a:cubicBezTo>
                  <a:cubicBezTo>
                    <a:pt x="958" y="1659"/>
                    <a:pt x="942" y="1669"/>
                    <a:pt x="942" y="1669"/>
                  </a:cubicBezTo>
                  <a:cubicBezTo>
                    <a:pt x="942" y="1669"/>
                    <a:pt x="966" y="1702"/>
                    <a:pt x="964" y="1710"/>
                  </a:cubicBezTo>
                  <a:cubicBezTo>
                    <a:pt x="962" y="1719"/>
                    <a:pt x="939" y="1743"/>
                    <a:pt x="939" y="1743"/>
                  </a:cubicBezTo>
                  <a:cubicBezTo>
                    <a:pt x="957" y="1753"/>
                    <a:pt x="957" y="1753"/>
                    <a:pt x="957" y="1753"/>
                  </a:cubicBezTo>
                  <a:cubicBezTo>
                    <a:pt x="953" y="1798"/>
                    <a:pt x="953" y="1798"/>
                    <a:pt x="953" y="1798"/>
                  </a:cubicBezTo>
                  <a:cubicBezTo>
                    <a:pt x="933" y="1804"/>
                    <a:pt x="933" y="1804"/>
                    <a:pt x="933" y="1804"/>
                  </a:cubicBezTo>
                  <a:cubicBezTo>
                    <a:pt x="937" y="1838"/>
                    <a:pt x="937" y="1838"/>
                    <a:pt x="937" y="1838"/>
                  </a:cubicBezTo>
                  <a:cubicBezTo>
                    <a:pt x="962" y="1836"/>
                    <a:pt x="962" y="1836"/>
                    <a:pt x="962" y="1836"/>
                  </a:cubicBezTo>
                  <a:cubicBezTo>
                    <a:pt x="980" y="1890"/>
                    <a:pt x="980" y="1890"/>
                    <a:pt x="980" y="1890"/>
                  </a:cubicBezTo>
                  <a:cubicBezTo>
                    <a:pt x="931" y="1924"/>
                    <a:pt x="931" y="1924"/>
                    <a:pt x="931" y="1924"/>
                  </a:cubicBezTo>
                  <a:cubicBezTo>
                    <a:pt x="937" y="1882"/>
                    <a:pt x="937" y="1882"/>
                    <a:pt x="937" y="1882"/>
                  </a:cubicBezTo>
                  <a:cubicBezTo>
                    <a:pt x="921" y="1877"/>
                    <a:pt x="921" y="1877"/>
                    <a:pt x="921" y="1877"/>
                  </a:cubicBezTo>
                  <a:cubicBezTo>
                    <a:pt x="915" y="1899"/>
                    <a:pt x="915" y="1899"/>
                    <a:pt x="915" y="1899"/>
                  </a:cubicBezTo>
                  <a:cubicBezTo>
                    <a:pt x="896" y="1908"/>
                    <a:pt x="896" y="1908"/>
                    <a:pt x="896" y="1908"/>
                  </a:cubicBezTo>
                  <a:cubicBezTo>
                    <a:pt x="896" y="1908"/>
                    <a:pt x="854" y="1875"/>
                    <a:pt x="847" y="1875"/>
                  </a:cubicBezTo>
                  <a:cubicBezTo>
                    <a:pt x="840" y="1875"/>
                    <a:pt x="819" y="1888"/>
                    <a:pt x="822" y="1899"/>
                  </a:cubicBezTo>
                  <a:cubicBezTo>
                    <a:pt x="826" y="1909"/>
                    <a:pt x="828" y="1929"/>
                    <a:pt x="828" y="1929"/>
                  </a:cubicBezTo>
                  <a:cubicBezTo>
                    <a:pt x="872" y="1958"/>
                    <a:pt x="872" y="1958"/>
                    <a:pt x="872" y="1958"/>
                  </a:cubicBezTo>
                  <a:cubicBezTo>
                    <a:pt x="860" y="1977"/>
                    <a:pt x="860" y="1977"/>
                    <a:pt x="860" y="1977"/>
                  </a:cubicBezTo>
                  <a:cubicBezTo>
                    <a:pt x="856" y="2040"/>
                    <a:pt x="856" y="2040"/>
                    <a:pt x="856" y="2040"/>
                  </a:cubicBezTo>
                  <a:cubicBezTo>
                    <a:pt x="856" y="2040"/>
                    <a:pt x="831" y="2053"/>
                    <a:pt x="826" y="2053"/>
                  </a:cubicBezTo>
                  <a:cubicBezTo>
                    <a:pt x="820" y="2053"/>
                    <a:pt x="801" y="2060"/>
                    <a:pt x="801" y="2060"/>
                  </a:cubicBezTo>
                  <a:cubicBezTo>
                    <a:pt x="806" y="2080"/>
                    <a:pt x="806" y="2080"/>
                    <a:pt x="806" y="2080"/>
                  </a:cubicBezTo>
                  <a:cubicBezTo>
                    <a:pt x="772" y="2094"/>
                    <a:pt x="772" y="2094"/>
                    <a:pt x="772" y="2094"/>
                  </a:cubicBezTo>
                  <a:cubicBezTo>
                    <a:pt x="763" y="2114"/>
                    <a:pt x="763" y="2114"/>
                    <a:pt x="763" y="2114"/>
                  </a:cubicBezTo>
                  <a:cubicBezTo>
                    <a:pt x="749" y="2123"/>
                    <a:pt x="749" y="2123"/>
                    <a:pt x="749" y="2123"/>
                  </a:cubicBezTo>
                  <a:cubicBezTo>
                    <a:pt x="718" y="2108"/>
                    <a:pt x="718" y="2108"/>
                    <a:pt x="718" y="2108"/>
                  </a:cubicBezTo>
                  <a:cubicBezTo>
                    <a:pt x="670" y="2112"/>
                    <a:pt x="670" y="2112"/>
                    <a:pt x="670" y="2112"/>
                  </a:cubicBezTo>
                  <a:cubicBezTo>
                    <a:pt x="679" y="2144"/>
                    <a:pt x="679" y="2144"/>
                    <a:pt x="679" y="2144"/>
                  </a:cubicBezTo>
                  <a:cubicBezTo>
                    <a:pt x="648" y="2183"/>
                    <a:pt x="648" y="2183"/>
                    <a:pt x="648" y="2183"/>
                  </a:cubicBezTo>
                  <a:cubicBezTo>
                    <a:pt x="648" y="2221"/>
                    <a:pt x="648" y="2221"/>
                    <a:pt x="648" y="2221"/>
                  </a:cubicBezTo>
                  <a:cubicBezTo>
                    <a:pt x="648" y="2221"/>
                    <a:pt x="672" y="2234"/>
                    <a:pt x="677" y="2246"/>
                  </a:cubicBezTo>
                  <a:cubicBezTo>
                    <a:pt x="682" y="2259"/>
                    <a:pt x="697" y="2334"/>
                    <a:pt x="704" y="2363"/>
                  </a:cubicBezTo>
                  <a:cubicBezTo>
                    <a:pt x="711" y="2391"/>
                    <a:pt x="751" y="2472"/>
                    <a:pt x="751" y="2472"/>
                  </a:cubicBezTo>
                  <a:cubicBezTo>
                    <a:pt x="731" y="2499"/>
                    <a:pt x="731" y="2499"/>
                    <a:pt x="731" y="2499"/>
                  </a:cubicBezTo>
                  <a:cubicBezTo>
                    <a:pt x="754" y="2508"/>
                    <a:pt x="754" y="2508"/>
                    <a:pt x="754" y="2508"/>
                  </a:cubicBezTo>
                  <a:cubicBezTo>
                    <a:pt x="725" y="2547"/>
                    <a:pt x="725" y="2547"/>
                    <a:pt x="725" y="2547"/>
                  </a:cubicBezTo>
                  <a:cubicBezTo>
                    <a:pt x="729" y="2588"/>
                    <a:pt x="729" y="2588"/>
                    <a:pt x="729" y="2588"/>
                  </a:cubicBezTo>
                  <a:cubicBezTo>
                    <a:pt x="704" y="2624"/>
                    <a:pt x="704" y="2624"/>
                    <a:pt x="704" y="2624"/>
                  </a:cubicBezTo>
                  <a:cubicBezTo>
                    <a:pt x="722" y="2642"/>
                    <a:pt x="722" y="2642"/>
                    <a:pt x="722" y="2642"/>
                  </a:cubicBezTo>
                  <a:cubicBezTo>
                    <a:pt x="722" y="2642"/>
                    <a:pt x="731" y="2678"/>
                    <a:pt x="722" y="2690"/>
                  </a:cubicBezTo>
                  <a:cubicBezTo>
                    <a:pt x="713" y="2703"/>
                    <a:pt x="704" y="2714"/>
                    <a:pt x="704" y="2714"/>
                  </a:cubicBezTo>
                  <a:cubicBezTo>
                    <a:pt x="729" y="2757"/>
                    <a:pt x="729" y="2757"/>
                    <a:pt x="729" y="2757"/>
                  </a:cubicBezTo>
                  <a:cubicBezTo>
                    <a:pt x="690" y="2785"/>
                    <a:pt x="690" y="2785"/>
                    <a:pt x="690" y="2785"/>
                  </a:cubicBezTo>
                  <a:cubicBezTo>
                    <a:pt x="690" y="2785"/>
                    <a:pt x="716" y="2810"/>
                    <a:pt x="720" y="2818"/>
                  </a:cubicBezTo>
                  <a:cubicBezTo>
                    <a:pt x="724" y="2825"/>
                    <a:pt x="742" y="2866"/>
                    <a:pt x="738" y="2879"/>
                  </a:cubicBezTo>
                  <a:cubicBezTo>
                    <a:pt x="734" y="2891"/>
                    <a:pt x="691" y="2932"/>
                    <a:pt x="691" y="2932"/>
                  </a:cubicBezTo>
                  <a:cubicBezTo>
                    <a:pt x="666" y="2900"/>
                    <a:pt x="666" y="2900"/>
                    <a:pt x="666" y="2900"/>
                  </a:cubicBezTo>
                  <a:cubicBezTo>
                    <a:pt x="632" y="2893"/>
                    <a:pt x="632" y="2893"/>
                    <a:pt x="632" y="2893"/>
                  </a:cubicBezTo>
                  <a:cubicBezTo>
                    <a:pt x="618" y="2920"/>
                    <a:pt x="618" y="2920"/>
                    <a:pt x="618" y="2920"/>
                  </a:cubicBezTo>
                  <a:cubicBezTo>
                    <a:pt x="528" y="2905"/>
                    <a:pt x="528" y="2905"/>
                    <a:pt x="528" y="2905"/>
                  </a:cubicBezTo>
                  <a:cubicBezTo>
                    <a:pt x="528" y="2905"/>
                    <a:pt x="519" y="2938"/>
                    <a:pt x="503" y="2943"/>
                  </a:cubicBezTo>
                  <a:cubicBezTo>
                    <a:pt x="487" y="2948"/>
                    <a:pt x="450" y="2968"/>
                    <a:pt x="437" y="2968"/>
                  </a:cubicBezTo>
                  <a:cubicBezTo>
                    <a:pt x="424" y="2968"/>
                    <a:pt x="399" y="2968"/>
                    <a:pt x="399" y="2968"/>
                  </a:cubicBezTo>
                  <a:cubicBezTo>
                    <a:pt x="376" y="2997"/>
                    <a:pt x="376" y="2997"/>
                    <a:pt x="376" y="2997"/>
                  </a:cubicBezTo>
                  <a:cubicBezTo>
                    <a:pt x="376" y="2997"/>
                    <a:pt x="443" y="3038"/>
                    <a:pt x="455" y="3046"/>
                  </a:cubicBezTo>
                  <a:cubicBezTo>
                    <a:pt x="458" y="3046"/>
                    <a:pt x="459" y="3046"/>
                    <a:pt x="459" y="3046"/>
                  </a:cubicBezTo>
                  <a:cubicBezTo>
                    <a:pt x="459" y="3046"/>
                    <a:pt x="459" y="3021"/>
                    <a:pt x="468" y="30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2" name="Freeform 369">
              <a:extLst>
                <a:ext uri="{FF2B5EF4-FFF2-40B4-BE49-F238E27FC236}">
                  <a16:creationId xmlns:a16="http://schemas.microsoft.com/office/drawing/2014/main" id="{CB860C33-A679-5772-DD88-A68E731676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2040" y="3123684"/>
              <a:ext cx="1232229" cy="1166096"/>
            </a:xfrm>
            <a:custGeom>
              <a:avLst/>
              <a:gdLst>
                <a:gd name="T0" fmla="*/ 1183 w 2273"/>
                <a:gd name="T1" fmla="*/ 1605 h 2150"/>
                <a:gd name="T2" fmla="*/ 1284 w 2273"/>
                <a:gd name="T3" fmla="*/ 1686 h 2150"/>
                <a:gd name="T4" fmla="*/ 1391 w 2273"/>
                <a:gd name="T5" fmla="*/ 1832 h 2150"/>
                <a:gd name="T6" fmla="*/ 1457 w 2273"/>
                <a:gd name="T7" fmla="*/ 1702 h 2150"/>
                <a:gd name="T8" fmla="*/ 1594 w 2273"/>
                <a:gd name="T9" fmla="*/ 1644 h 2150"/>
                <a:gd name="T10" fmla="*/ 1665 w 2273"/>
                <a:gd name="T11" fmla="*/ 1494 h 2150"/>
                <a:gd name="T12" fmla="*/ 1820 w 2273"/>
                <a:gd name="T13" fmla="*/ 1373 h 2150"/>
                <a:gd name="T14" fmla="*/ 1731 w 2273"/>
                <a:gd name="T15" fmla="*/ 1296 h 2150"/>
                <a:gd name="T16" fmla="*/ 1792 w 2273"/>
                <a:gd name="T17" fmla="*/ 1159 h 2150"/>
                <a:gd name="T18" fmla="*/ 1936 w 2273"/>
                <a:gd name="T19" fmla="*/ 1109 h 2150"/>
                <a:gd name="T20" fmla="*/ 2044 w 2273"/>
                <a:gd name="T21" fmla="*/ 1051 h 2150"/>
                <a:gd name="T22" fmla="*/ 2097 w 2273"/>
                <a:gd name="T23" fmla="*/ 1088 h 2150"/>
                <a:gd name="T24" fmla="*/ 2213 w 2273"/>
                <a:gd name="T25" fmla="*/ 965 h 2150"/>
                <a:gd name="T26" fmla="*/ 2248 w 2273"/>
                <a:gd name="T27" fmla="*/ 900 h 2150"/>
                <a:gd name="T28" fmla="*/ 2255 w 2273"/>
                <a:gd name="T29" fmla="*/ 766 h 2150"/>
                <a:gd name="T30" fmla="*/ 2198 w 2273"/>
                <a:gd name="T31" fmla="*/ 676 h 2150"/>
                <a:gd name="T32" fmla="*/ 2144 w 2273"/>
                <a:gd name="T33" fmla="*/ 567 h 2150"/>
                <a:gd name="T34" fmla="*/ 2112 w 2273"/>
                <a:gd name="T35" fmla="*/ 473 h 2150"/>
                <a:gd name="T36" fmla="*/ 2053 w 2273"/>
                <a:gd name="T37" fmla="*/ 412 h 2150"/>
                <a:gd name="T38" fmla="*/ 2026 w 2273"/>
                <a:gd name="T39" fmla="*/ 332 h 2150"/>
                <a:gd name="T40" fmla="*/ 2066 w 2273"/>
                <a:gd name="T41" fmla="*/ 150 h 2150"/>
                <a:gd name="T42" fmla="*/ 2015 w 2273"/>
                <a:gd name="T43" fmla="*/ 82 h 2150"/>
                <a:gd name="T44" fmla="*/ 1828 w 2273"/>
                <a:gd name="T45" fmla="*/ 135 h 2150"/>
                <a:gd name="T46" fmla="*/ 1677 w 2273"/>
                <a:gd name="T47" fmla="*/ 41 h 2150"/>
                <a:gd name="T48" fmla="*/ 1679 w 2273"/>
                <a:gd name="T49" fmla="*/ 294 h 2150"/>
                <a:gd name="T50" fmla="*/ 1634 w 2273"/>
                <a:gd name="T51" fmla="*/ 420 h 2150"/>
                <a:gd name="T52" fmla="*/ 1358 w 2273"/>
                <a:gd name="T53" fmla="*/ 496 h 2150"/>
                <a:gd name="T54" fmla="*/ 1360 w 2273"/>
                <a:gd name="T55" fmla="*/ 350 h 2150"/>
                <a:gd name="T56" fmla="*/ 1353 w 2273"/>
                <a:gd name="T57" fmla="*/ 221 h 2150"/>
                <a:gd name="T58" fmla="*/ 1212 w 2273"/>
                <a:gd name="T59" fmla="*/ 59 h 2150"/>
                <a:gd name="T60" fmla="*/ 1085 w 2273"/>
                <a:gd name="T61" fmla="*/ 155 h 2150"/>
                <a:gd name="T62" fmla="*/ 832 w 2273"/>
                <a:gd name="T63" fmla="*/ 253 h 2150"/>
                <a:gd name="T64" fmla="*/ 713 w 2273"/>
                <a:gd name="T65" fmla="*/ 305 h 2150"/>
                <a:gd name="T66" fmla="*/ 556 w 2273"/>
                <a:gd name="T67" fmla="*/ 447 h 2150"/>
                <a:gd name="T68" fmla="*/ 508 w 2273"/>
                <a:gd name="T69" fmla="*/ 574 h 2150"/>
                <a:gd name="T70" fmla="*/ 269 w 2273"/>
                <a:gd name="T71" fmla="*/ 597 h 2150"/>
                <a:gd name="T72" fmla="*/ 177 w 2273"/>
                <a:gd name="T73" fmla="*/ 610 h 2150"/>
                <a:gd name="T74" fmla="*/ 101 w 2273"/>
                <a:gd name="T75" fmla="*/ 718 h 2150"/>
                <a:gd name="T76" fmla="*/ 170 w 2273"/>
                <a:gd name="T77" fmla="*/ 861 h 2150"/>
                <a:gd name="T78" fmla="*/ 209 w 2273"/>
                <a:gd name="T79" fmla="*/ 1135 h 2150"/>
                <a:gd name="T80" fmla="*/ 186 w 2273"/>
                <a:gd name="T81" fmla="*/ 1312 h 2150"/>
                <a:gd name="T82" fmla="*/ 0 w 2273"/>
                <a:gd name="T83" fmla="*/ 1410 h 2150"/>
                <a:gd name="T84" fmla="*/ 94 w 2273"/>
                <a:gd name="T85" fmla="*/ 1525 h 2150"/>
                <a:gd name="T86" fmla="*/ 87 w 2273"/>
                <a:gd name="T87" fmla="*/ 1645 h 2150"/>
                <a:gd name="T88" fmla="*/ 166 w 2273"/>
                <a:gd name="T89" fmla="*/ 1808 h 2150"/>
                <a:gd name="T90" fmla="*/ 163 w 2273"/>
                <a:gd name="T91" fmla="*/ 1948 h 2150"/>
                <a:gd name="T92" fmla="*/ 290 w 2273"/>
                <a:gd name="T93" fmla="*/ 2150 h 2150"/>
                <a:gd name="T94" fmla="*/ 343 w 2273"/>
                <a:gd name="T95" fmla="*/ 2148 h 2150"/>
                <a:gd name="T96" fmla="*/ 489 w 2273"/>
                <a:gd name="T97" fmla="*/ 2148 h 2150"/>
                <a:gd name="T98" fmla="*/ 522 w 2273"/>
                <a:gd name="T99" fmla="*/ 2057 h 2150"/>
                <a:gd name="T100" fmla="*/ 589 w 2273"/>
                <a:gd name="T101" fmla="*/ 2040 h 2150"/>
                <a:gd name="T102" fmla="*/ 671 w 2273"/>
                <a:gd name="T103" fmla="*/ 1937 h 2150"/>
                <a:gd name="T104" fmla="*/ 824 w 2273"/>
                <a:gd name="T105" fmla="*/ 1861 h 2150"/>
                <a:gd name="T106" fmla="*/ 1037 w 2273"/>
                <a:gd name="T107" fmla="*/ 1777 h 2150"/>
                <a:gd name="T108" fmla="*/ 1128 w 2273"/>
                <a:gd name="T109" fmla="*/ 1703 h 21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73"/>
                <a:gd name="T166" fmla="*/ 0 h 2150"/>
                <a:gd name="T167" fmla="*/ 2273 w 2273"/>
                <a:gd name="T168" fmla="*/ 2150 h 21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73" h="2150">
                  <a:moveTo>
                    <a:pt x="1164" y="1684"/>
                  </a:moveTo>
                  <a:cubicBezTo>
                    <a:pt x="1190" y="1681"/>
                    <a:pt x="1190" y="1681"/>
                    <a:pt x="1190" y="1681"/>
                  </a:cubicBezTo>
                  <a:cubicBezTo>
                    <a:pt x="1181" y="1660"/>
                    <a:pt x="1181" y="1660"/>
                    <a:pt x="1181" y="1660"/>
                  </a:cubicBezTo>
                  <a:cubicBezTo>
                    <a:pt x="1190" y="1636"/>
                    <a:pt x="1190" y="1636"/>
                    <a:pt x="1190" y="1636"/>
                  </a:cubicBezTo>
                  <a:cubicBezTo>
                    <a:pt x="1183" y="1605"/>
                    <a:pt x="1183" y="1605"/>
                    <a:pt x="1183" y="1605"/>
                  </a:cubicBezTo>
                  <a:cubicBezTo>
                    <a:pt x="1183" y="1605"/>
                    <a:pt x="1197" y="1590"/>
                    <a:pt x="1216" y="1593"/>
                  </a:cubicBezTo>
                  <a:cubicBezTo>
                    <a:pt x="1236" y="1595"/>
                    <a:pt x="1233" y="1602"/>
                    <a:pt x="1233" y="1602"/>
                  </a:cubicBezTo>
                  <a:cubicBezTo>
                    <a:pt x="1231" y="1643"/>
                    <a:pt x="1231" y="1643"/>
                    <a:pt x="1231" y="1643"/>
                  </a:cubicBezTo>
                  <a:cubicBezTo>
                    <a:pt x="1231" y="1643"/>
                    <a:pt x="1262" y="1645"/>
                    <a:pt x="1267" y="1653"/>
                  </a:cubicBezTo>
                  <a:cubicBezTo>
                    <a:pt x="1272" y="1660"/>
                    <a:pt x="1284" y="1686"/>
                    <a:pt x="1284" y="1686"/>
                  </a:cubicBezTo>
                  <a:cubicBezTo>
                    <a:pt x="1284" y="1686"/>
                    <a:pt x="1307" y="1669"/>
                    <a:pt x="1312" y="1677"/>
                  </a:cubicBezTo>
                  <a:cubicBezTo>
                    <a:pt x="1317" y="1684"/>
                    <a:pt x="1324" y="1710"/>
                    <a:pt x="1317" y="1724"/>
                  </a:cubicBezTo>
                  <a:cubicBezTo>
                    <a:pt x="1310" y="1739"/>
                    <a:pt x="1310" y="1756"/>
                    <a:pt x="1322" y="1768"/>
                  </a:cubicBezTo>
                  <a:cubicBezTo>
                    <a:pt x="1334" y="1779"/>
                    <a:pt x="1358" y="1803"/>
                    <a:pt x="1358" y="1818"/>
                  </a:cubicBezTo>
                  <a:cubicBezTo>
                    <a:pt x="1358" y="1832"/>
                    <a:pt x="1382" y="1832"/>
                    <a:pt x="1391" y="1832"/>
                  </a:cubicBezTo>
                  <a:cubicBezTo>
                    <a:pt x="1401" y="1832"/>
                    <a:pt x="1406" y="1842"/>
                    <a:pt x="1406" y="1842"/>
                  </a:cubicBezTo>
                  <a:cubicBezTo>
                    <a:pt x="1420" y="1844"/>
                    <a:pt x="1420" y="1844"/>
                    <a:pt x="1420" y="1844"/>
                  </a:cubicBezTo>
                  <a:cubicBezTo>
                    <a:pt x="1441" y="1800"/>
                    <a:pt x="1441" y="1800"/>
                    <a:pt x="1441" y="1800"/>
                  </a:cubicBezTo>
                  <a:cubicBezTo>
                    <a:pt x="1420" y="1747"/>
                    <a:pt x="1420" y="1747"/>
                    <a:pt x="1420" y="1747"/>
                  </a:cubicBezTo>
                  <a:cubicBezTo>
                    <a:pt x="1457" y="1702"/>
                    <a:pt x="1457" y="1702"/>
                    <a:pt x="1457" y="1702"/>
                  </a:cubicBezTo>
                  <a:cubicBezTo>
                    <a:pt x="1457" y="1692"/>
                    <a:pt x="1457" y="1692"/>
                    <a:pt x="1457" y="1692"/>
                  </a:cubicBezTo>
                  <a:cubicBezTo>
                    <a:pt x="1512" y="1644"/>
                    <a:pt x="1512" y="1644"/>
                    <a:pt x="1512" y="1644"/>
                  </a:cubicBezTo>
                  <a:cubicBezTo>
                    <a:pt x="1525" y="1663"/>
                    <a:pt x="1525" y="1663"/>
                    <a:pt x="1525" y="1663"/>
                  </a:cubicBezTo>
                  <a:cubicBezTo>
                    <a:pt x="1568" y="1676"/>
                    <a:pt x="1568" y="1676"/>
                    <a:pt x="1568" y="1676"/>
                  </a:cubicBezTo>
                  <a:cubicBezTo>
                    <a:pt x="1568" y="1676"/>
                    <a:pt x="1586" y="1652"/>
                    <a:pt x="1594" y="1644"/>
                  </a:cubicBezTo>
                  <a:cubicBezTo>
                    <a:pt x="1602" y="1636"/>
                    <a:pt x="1618" y="1621"/>
                    <a:pt x="1618" y="1621"/>
                  </a:cubicBezTo>
                  <a:cubicBezTo>
                    <a:pt x="1633" y="1618"/>
                    <a:pt x="1633" y="1618"/>
                    <a:pt x="1633" y="1618"/>
                  </a:cubicBezTo>
                  <a:cubicBezTo>
                    <a:pt x="1633" y="1618"/>
                    <a:pt x="1626" y="1581"/>
                    <a:pt x="1641" y="1565"/>
                  </a:cubicBezTo>
                  <a:cubicBezTo>
                    <a:pt x="1657" y="1549"/>
                    <a:pt x="1678" y="1515"/>
                    <a:pt x="1678" y="1515"/>
                  </a:cubicBezTo>
                  <a:cubicBezTo>
                    <a:pt x="1665" y="1494"/>
                    <a:pt x="1665" y="1494"/>
                    <a:pt x="1665" y="1494"/>
                  </a:cubicBezTo>
                  <a:cubicBezTo>
                    <a:pt x="1673" y="1444"/>
                    <a:pt x="1673" y="1444"/>
                    <a:pt x="1673" y="1444"/>
                  </a:cubicBezTo>
                  <a:cubicBezTo>
                    <a:pt x="1789" y="1439"/>
                    <a:pt x="1789" y="1439"/>
                    <a:pt x="1789" y="1439"/>
                  </a:cubicBezTo>
                  <a:cubicBezTo>
                    <a:pt x="1802" y="1428"/>
                    <a:pt x="1802" y="1428"/>
                    <a:pt x="1802" y="1428"/>
                  </a:cubicBezTo>
                  <a:cubicBezTo>
                    <a:pt x="1784" y="1402"/>
                    <a:pt x="1784" y="1402"/>
                    <a:pt x="1784" y="1402"/>
                  </a:cubicBezTo>
                  <a:cubicBezTo>
                    <a:pt x="1820" y="1373"/>
                    <a:pt x="1820" y="1373"/>
                    <a:pt x="1820" y="1373"/>
                  </a:cubicBezTo>
                  <a:cubicBezTo>
                    <a:pt x="1834" y="1331"/>
                    <a:pt x="1834" y="1331"/>
                    <a:pt x="1834" y="1331"/>
                  </a:cubicBezTo>
                  <a:cubicBezTo>
                    <a:pt x="1834" y="1331"/>
                    <a:pt x="1826" y="1312"/>
                    <a:pt x="1818" y="1304"/>
                  </a:cubicBezTo>
                  <a:cubicBezTo>
                    <a:pt x="1810" y="1296"/>
                    <a:pt x="1807" y="1265"/>
                    <a:pt x="1807" y="1265"/>
                  </a:cubicBezTo>
                  <a:cubicBezTo>
                    <a:pt x="1807" y="1265"/>
                    <a:pt x="1760" y="1270"/>
                    <a:pt x="1752" y="1273"/>
                  </a:cubicBezTo>
                  <a:cubicBezTo>
                    <a:pt x="1744" y="1275"/>
                    <a:pt x="1731" y="1296"/>
                    <a:pt x="1731" y="1296"/>
                  </a:cubicBezTo>
                  <a:cubicBezTo>
                    <a:pt x="1707" y="1257"/>
                    <a:pt x="1707" y="1257"/>
                    <a:pt x="1707" y="1257"/>
                  </a:cubicBezTo>
                  <a:cubicBezTo>
                    <a:pt x="1723" y="1228"/>
                    <a:pt x="1723" y="1228"/>
                    <a:pt x="1723" y="1228"/>
                  </a:cubicBezTo>
                  <a:cubicBezTo>
                    <a:pt x="1723" y="1228"/>
                    <a:pt x="1731" y="1212"/>
                    <a:pt x="1741" y="1204"/>
                  </a:cubicBezTo>
                  <a:cubicBezTo>
                    <a:pt x="1752" y="1196"/>
                    <a:pt x="1760" y="1194"/>
                    <a:pt x="1776" y="1186"/>
                  </a:cubicBezTo>
                  <a:cubicBezTo>
                    <a:pt x="1792" y="1178"/>
                    <a:pt x="1792" y="1159"/>
                    <a:pt x="1792" y="1159"/>
                  </a:cubicBezTo>
                  <a:cubicBezTo>
                    <a:pt x="1828" y="1165"/>
                    <a:pt x="1828" y="1165"/>
                    <a:pt x="1828" y="1165"/>
                  </a:cubicBezTo>
                  <a:cubicBezTo>
                    <a:pt x="1871" y="1152"/>
                    <a:pt x="1871" y="1152"/>
                    <a:pt x="1871" y="1152"/>
                  </a:cubicBezTo>
                  <a:cubicBezTo>
                    <a:pt x="1871" y="1152"/>
                    <a:pt x="1900" y="1170"/>
                    <a:pt x="1910" y="1167"/>
                  </a:cubicBezTo>
                  <a:cubicBezTo>
                    <a:pt x="1921" y="1165"/>
                    <a:pt x="1942" y="1152"/>
                    <a:pt x="1942" y="1152"/>
                  </a:cubicBezTo>
                  <a:cubicBezTo>
                    <a:pt x="1942" y="1152"/>
                    <a:pt x="1944" y="1123"/>
                    <a:pt x="1936" y="1109"/>
                  </a:cubicBezTo>
                  <a:cubicBezTo>
                    <a:pt x="1929" y="1096"/>
                    <a:pt x="1918" y="1067"/>
                    <a:pt x="1918" y="1067"/>
                  </a:cubicBezTo>
                  <a:cubicBezTo>
                    <a:pt x="1918" y="1067"/>
                    <a:pt x="1947" y="1049"/>
                    <a:pt x="1957" y="1041"/>
                  </a:cubicBezTo>
                  <a:cubicBezTo>
                    <a:pt x="1968" y="1033"/>
                    <a:pt x="1994" y="1030"/>
                    <a:pt x="1994" y="1030"/>
                  </a:cubicBezTo>
                  <a:cubicBezTo>
                    <a:pt x="2015" y="1049"/>
                    <a:pt x="2015" y="1049"/>
                    <a:pt x="2015" y="1049"/>
                  </a:cubicBezTo>
                  <a:cubicBezTo>
                    <a:pt x="2044" y="1051"/>
                    <a:pt x="2044" y="1051"/>
                    <a:pt x="2044" y="1051"/>
                  </a:cubicBezTo>
                  <a:cubicBezTo>
                    <a:pt x="2044" y="1051"/>
                    <a:pt x="2034" y="1075"/>
                    <a:pt x="2034" y="1088"/>
                  </a:cubicBezTo>
                  <a:cubicBezTo>
                    <a:pt x="2034" y="1102"/>
                    <a:pt x="2042" y="1112"/>
                    <a:pt x="2042" y="1112"/>
                  </a:cubicBezTo>
                  <a:cubicBezTo>
                    <a:pt x="2065" y="1099"/>
                    <a:pt x="2065" y="1099"/>
                    <a:pt x="2065" y="1099"/>
                  </a:cubicBezTo>
                  <a:cubicBezTo>
                    <a:pt x="2084" y="1109"/>
                    <a:pt x="2084" y="1109"/>
                    <a:pt x="2084" y="1109"/>
                  </a:cubicBezTo>
                  <a:cubicBezTo>
                    <a:pt x="2097" y="1088"/>
                    <a:pt x="2097" y="1088"/>
                    <a:pt x="2097" y="1088"/>
                  </a:cubicBezTo>
                  <a:cubicBezTo>
                    <a:pt x="2123" y="1088"/>
                    <a:pt x="2123" y="1088"/>
                    <a:pt x="2123" y="1088"/>
                  </a:cubicBezTo>
                  <a:cubicBezTo>
                    <a:pt x="2131" y="1062"/>
                    <a:pt x="2131" y="1062"/>
                    <a:pt x="2131" y="1062"/>
                  </a:cubicBezTo>
                  <a:cubicBezTo>
                    <a:pt x="2187" y="1028"/>
                    <a:pt x="2187" y="1028"/>
                    <a:pt x="2187" y="1028"/>
                  </a:cubicBezTo>
                  <a:cubicBezTo>
                    <a:pt x="2176" y="999"/>
                    <a:pt x="2176" y="999"/>
                    <a:pt x="2176" y="999"/>
                  </a:cubicBezTo>
                  <a:cubicBezTo>
                    <a:pt x="2213" y="965"/>
                    <a:pt x="2213" y="965"/>
                    <a:pt x="2213" y="965"/>
                  </a:cubicBezTo>
                  <a:cubicBezTo>
                    <a:pt x="2200" y="941"/>
                    <a:pt x="2200" y="941"/>
                    <a:pt x="2200" y="941"/>
                  </a:cubicBezTo>
                  <a:cubicBezTo>
                    <a:pt x="2258" y="922"/>
                    <a:pt x="2258" y="922"/>
                    <a:pt x="2258" y="922"/>
                  </a:cubicBezTo>
                  <a:cubicBezTo>
                    <a:pt x="2266" y="901"/>
                    <a:pt x="2266" y="901"/>
                    <a:pt x="2266" y="901"/>
                  </a:cubicBezTo>
                  <a:cubicBezTo>
                    <a:pt x="2267" y="901"/>
                    <a:pt x="2267" y="901"/>
                    <a:pt x="2267" y="901"/>
                  </a:cubicBezTo>
                  <a:cubicBezTo>
                    <a:pt x="2248" y="900"/>
                    <a:pt x="2248" y="900"/>
                    <a:pt x="2248" y="900"/>
                  </a:cubicBezTo>
                  <a:cubicBezTo>
                    <a:pt x="2222" y="908"/>
                    <a:pt x="2222" y="908"/>
                    <a:pt x="2222" y="908"/>
                  </a:cubicBezTo>
                  <a:cubicBezTo>
                    <a:pt x="2218" y="875"/>
                    <a:pt x="2218" y="875"/>
                    <a:pt x="2218" y="875"/>
                  </a:cubicBezTo>
                  <a:cubicBezTo>
                    <a:pt x="2218" y="875"/>
                    <a:pt x="2236" y="850"/>
                    <a:pt x="2236" y="843"/>
                  </a:cubicBezTo>
                  <a:cubicBezTo>
                    <a:pt x="2236" y="837"/>
                    <a:pt x="2217" y="810"/>
                    <a:pt x="2217" y="810"/>
                  </a:cubicBezTo>
                  <a:cubicBezTo>
                    <a:pt x="2217" y="810"/>
                    <a:pt x="2245" y="786"/>
                    <a:pt x="2255" y="766"/>
                  </a:cubicBezTo>
                  <a:cubicBezTo>
                    <a:pt x="2265" y="746"/>
                    <a:pt x="2266" y="703"/>
                    <a:pt x="2266" y="703"/>
                  </a:cubicBezTo>
                  <a:cubicBezTo>
                    <a:pt x="2266" y="703"/>
                    <a:pt x="2273" y="695"/>
                    <a:pt x="2273" y="686"/>
                  </a:cubicBezTo>
                  <a:cubicBezTo>
                    <a:pt x="2273" y="678"/>
                    <a:pt x="2250" y="683"/>
                    <a:pt x="2238" y="681"/>
                  </a:cubicBezTo>
                  <a:cubicBezTo>
                    <a:pt x="2227" y="680"/>
                    <a:pt x="2215" y="695"/>
                    <a:pt x="2210" y="695"/>
                  </a:cubicBezTo>
                  <a:cubicBezTo>
                    <a:pt x="2205" y="695"/>
                    <a:pt x="2203" y="686"/>
                    <a:pt x="2198" y="676"/>
                  </a:cubicBezTo>
                  <a:cubicBezTo>
                    <a:pt x="2193" y="666"/>
                    <a:pt x="2203" y="632"/>
                    <a:pt x="2203" y="632"/>
                  </a:cubicBezTo>
                  <a:cubicBezTo>
                    <a:pt x="2169" y="625"/>
                    <a:pt x="2169" y="625"/>
                    <a:pt x="2169" y="625"/>
                  </a:cubicBezTo>
                  <a:cubicBezTo>
                    <a:pt x="2169" y="625"/>
                    <a:pt x="2164" y="609"/>
                    <a:pt x="2164" y="600"/>
                  </a:cubicBezTo>
                  <a:cubicBezTo>
                    <a:pt x="2164" y="592"/>
                    <a:pt x="2167" y="570"/>
                    <a:pt x="2167" y="570"/>
                  </a:cubicBezTo>
                  <a:cubicBezTo>
                    <a:pt x="2144" y="567"/>
                    <a:pt x="2144" y="567"/>
                    <a:pt x="2144" y="567"/>
                  </a:cubicBezTo>
                  <a:cubicBezTo>
                    <a:pt x="2121" y="580"/>
                    <a:pt x="2121" y="580"/>
                    <a:pt x="2121" y="580"/>
                  </a:cubicBezTo>
                  <a:cubicBezTo>
                    <a:pt x="2121" y="580"/>
                    <a:pt x="2101" y="574"/>
                    <a:pt x="2099" y="562"/>
                  </a:cubicBezTo>
                  <a:cubicBezTo>
                    <a:pt x="2097" y="551"/>
                    <a:pt x="2117" y="531"/>
                    <a:pt x="2117" y="523"/>
                  </a:cubicBezTo>
                  <a:cubicBezTo>
                    <a:pt x="2117" y="514"/>
                    <a:pt x="2104" y="483"/>
                    <a:pt x="2104" y="483"/>
                  </a:cubicBezTo>
                  <a:cubicBezTo>
                    <a:pt x="2112" y="473"/>
                    <a:pt x="2112" y="473"/>
                    <a:pt x="2112" y="473"/>
                  </a:cubicBezTo>
                  <a:cubicBezTo>
                    <a:pt x="2112" y="473"/>
                    <a:pt x="2111" y="461"/>
                    <a:pt x="2102" y="458"/>
                  </a:cubicBezTo>
                  <a:cubicBezTo>
                    <a:pt x="2094" y="455"/>
                    <a:pt x="2073" y="445"/>
                    <a:pt x="2073" y="445"/>
                  </a:cubicBezTo>
                  <a:cubicBezTo>
                    <a:pt x="2101" y="418"/>
                    <a:pt x="2101" y="418"/>
                    <a:pt x="2101" y="418"/>
                  </a:cubicBezTo>
                  <a:cubicBezTo>
                    <a:pt x="2086" y="405"/>
                    <a:pt x="2086" y="405"/>
                    <a:pt x="2086" y="405"/>
                  </a:cubicBezTo>
                  <a:cubicBezTo>
                    <a:pt x="2053" y="412"/>
                    <a:pt x="2053" y="412"/>
                    <a:pt x="2053" y="412"/>
                  </a:cubicBezTo>
                  <a:cubicBezTo>
                    <a:pt x="2048" y="400"/>
                    <a:pt x="2048" y="400"/>
                    <a:pt x="2048" y="400"/>
                  </a:cubicBezTo>
                  <a:cubicBezTo>
                    <a:pt x="2011" y="410"/>
                    <a:pt x="2011" y="410"/>
                    <a:pt x="2011" y="410"/>
                  </a:cubicBezTo>
                  <a:cubicBezTo>
                    <a:pt x="2000" y="352"/>
                    <a:pt x="2000" y="352"/>
                    <a:pt x="2000" y="352"/>
                  </a:cubicBezTo>
                  <a:cubicBezTo>
                    <a:pt x="2035" y="349"/>
                    <a:pt x="2035" y="349"/>
                    <a:pt x="2035" y="349"/>
                  </a:cubicBezTo>
                  <a:cubicBezTo>
                    <a:pt x="2026" y="332"/>
                    <a:pt x="2026" y="332"/>
                    <a:pt x="2026" y="332"/>
                  </a:cubicBezTo>
                  <a:cubicBezTo>
                    <a:pt x="2045" y="306"/>
                    <a:pt x="2045" y="306"/>
                    <a:pt x="2045" y="306"/>
                  </a:cubicBezTo>
                  <a:cubicBezTo>
                    <a:pt x="1982" y="286"/>
                    <a:pt x="1982" y="286"/>
                    <a:pt x="1982" y="286"/>
                  </a:cubicBezTo>
                  <a:cubicBezTo>
                    <a:pt x="1982" y="286"/>
                    <a:pt x="1987" y="221"/>
                    <a:pt x="2007" y="213"/>
                  </a:cubicBezTo>
                  <a:cubicBezTo>
                    <a:pt x="2026" y="205"/>
                    <a:pt x="2054" y="197"/>
                    <a:pt x="2056" y="190"/>
                  </a:cubicBezTo>
                  <a:cubicBezTo>
                    <a:pt x="2058" y="183"/>
                    <a:pt x="2066" y="150"/>
                    <a:pt x="2066" y="150"/>
                  </a:cubicBezTo>
                  <a:cubicBezTo>
                    <a:pt x="2066" y="150"/>
                    <a:pt x="2083" y="130"/>
                    <a:pt x="2083" y="125"/>
                  </a:cubicBezTo>
                  <a:cubicBezTo>
                    <a:pt x="2083" y="120"/>
                    <a:pt x="2068" y="84"/>
                    <a:pt x="2068" y="84"/>
                  </a:cubicBezTo>
                  <a:cubicBezTo>
                    <a:pt x="2086" y="58"/>
                    <a:pt x="2086" y="58"/>
                    <a:pt x="2086" y="58"/>
                  </a:cubicBezTo>
                  <a:cubicBezTo>
                    <a:pt x="2046" y="41"/>
                    <a:pt x="2046" y="41"/>
                    <a:pt x="2046" y="41"/>
                  </a:cubicBezTo>
                  <a:cubicBezTo>
                    <a:pt x="2015" y="82"/>
                    <a:pt x="2015" y="82"/>
                    <a:pt x="2015" y="82"/>
                  </a:cubicBezTo>
                  <a:cubicBezTo>
                    <a:pt x="1993" y="87"/>
                    <a:pt x="1993" y="87"/>
                    <a:pt x="1993" y="87"/>
                  </a:cubicBezTo>
                  <a:cubicBezTo>
                    <a:pt x="1993" y="87"/>
                    <a:pt x="1992" y="106"/>
                    <a:pt x="1988" y="111"/>
                  </a:cubicBezTo>
                  <a:cubicBezTo>
                    <a:pt x="1985" y="116"/>
                    <a:pt x="1973" y="135"/>
                    <a:pt x="1965" y="140"/>
                  </a:cubicBezTo>
                  <a:cubicBezTo>
                    <a:pt x="1957" y="145"/>
                    <a:pt x="1919" y="144"/>
                    <a:pt x="1919" y="144"/>
                  </a:cubicBezTo>
                  <a:cubicBezTo>
                    <a:pt x="1828" y="135"/>
                    <a:pt x="1828" y="135"/>
                    <a:pt x="1828" y="135"/>
                  </a:cubicBezTo>
                  <a:cubicBezTo>
                    <a:pt x="1828" y="135"/>
                    <a:pt x="1829" y="92"/>
                    <a:pt x="1833" y="71"/>
                  </a:cubicBezTo>
                  <a:cubicBezTo>
                    <a:pt x="1836" y="49"/>
                    <a:pt x="1816" y="6"/>
                    <a:pt x="1803" y="3"/>
                  </a:cubicBezTo>
                  <a:cubicBezTo>
                    <a:pt x="1790" y="0"/>
                    <a:pt x="1765" y="26"/>
                    <a:pt x="1750" y="28"/>
                  </a:cubicBezTo>
                  <a:cubicBezTo>
                    <a:pt x="1735" y="29"/>
                    <a:pt x="1715" y="20"/>
                    <a:pt x="1715" y="20"/>
                  </a:cubicBezTo>
                  <a:cubicBezTo>
                    <a:pt x="1677" y="41"/>
                    <a:pt x="1677" y="41"/>
                    <a:pt x="1677" y="41"/>
                  </a:cubicBezTo>
                  <a:cubicBezTo>
                    <a:pt x="1677" y="41"/>
                    <a:pt x="1674" y="69"/>
                    <a:pt x="1662" y="77"/>
                  </a:cubicBezTo>
                  <a:cubicBezTo>
                    <a:pt x="1651" y="86"/>
                    <a:pt x="1588" y="74"/>
                    <a:pt x="1588" y="74"/>
                  </a:cubicBezTo>
                  <a:cubicBezTo>
                    <a:pt x="1588" y="74"/>
                    <a:pt x="1583" y="106"/>
                    <a:pt x="1595" y="122"/>
                  </a:cubicBezTo>
                  <a:cubicBezTo>
                    <a:pt x="1606" y="139"/>
                    <a:pt x="1659" y="155"/>
                    <a:pt x="1669" y="168"/>
                  </a:cubicBezTo>
                  <a:cubicBezTo>
                    <a:pt x="1679" y="182"/>
                    <a:pt x="1682" y="276"/>
                    <a:pt x="1679" y="294"/>
                  </a:cubicBezTo>
                  <a:cubicBezTo>
                    <a:pt x="1676" y="312"/>
                    <a:pt x="1664" y="326"/>
                    <a:pt x="1666" y="334"/>
                  </a:cubicBezTo>
                  <a:cubicBezTo>
                    <a:pt x="1667" y="342"/>
                    <a:pt x="1697" y="350"/>
                    <a:pt x="1697" y="350"/>
                  </a:cubicBezTo>
                  <a:cubicBezTo>
                    <a:pt x="1697" y="350"/>
                    <a:pt x="1692" y="362"/>
                    <a:pt x="1691" y="367"/>
                  </a:cubicBezTo>
                  <a:cubicBezTo>
                    <a:pt x="1689" y="372"/>
                    <a:pt x="1651" y="385"/>
                    <a:pt x="1639" y="392"/>
                  </a:cubicBezTo>
                  <a:cubicBezTo>
                    <a:pt x="1628" y="398"/>
                    <a:pt x="1634" y="420"/>
                    <a:pt x="1634" y="420"/>
                  </a:cubicBezTo>
                  <a:cubicBezTo>
                    <a:pt x="1557" y="397"/>
                    <a:pt x="1557" y="397"/>
                    <a:pt x="1557" y="397"/>
                  </a:cubicBezTo>
                  <a:cubicBezTo>
                    <a:pt x="1557" y="397"/>
                    <a:pt x="1522" y="433"/>
                    <a:pt x="1509" y="443"/>
                  </a:cubicBezTo>
                  <a:cubicBezTo>
                    <a:pt x="1495" y="453"/>
                    <a:pt x="1454" y="468"/>
                    <a:pt x="1454" y="468"/>
                  </a:cubicBezTo>
                  <a:cubicBezTo>
                    <a:pt x="1454" y="468"/>
                    <a:pt x="1421" y="458"/>
                    <a:pt x="1408" y="458"/>
                  </a:cubicBezTo>
                  <a:cubicBezTo>
                    <a:pt x="1394" y="458"/>
                    <a:pt x="1358" y="496"/>
                    <a:pt x="1358" y="496"/>
                  </a:cubicBezTo>
                  <a:cubicBezTo>
                    <a:pt x="1312" y="432"/>
                    <a:pt x="1312" y="432"/>
                    <a:pt x="1312" y="432"/>
                  </a:cubicBezTo>
                  <a:cubicBezTo>
                    <a:pt x="1312" y="432"/>
                    <a:pt x="1343" y="408"/>
                    <a:pt x="1353" y="403"/>
                  </a:cubicBezTo>
                  <a:cubicBezTo>
                    <a:pt x="1363" y="398"/>
                    <a:pt x="1386" y="395"/>
                    <a:pt x="1386" y="395"/>
                  </a:cubicBezTo>
                  <a:cubicBezTo>
                    <a:pt x="1401" y="342"/>
                    <a:pt x="1401" y="342"/>
                    <a:pt x="1401" y="342"/>
                  </a:cubicBezTo>
                  <a:cubicBezTo>
                    <a:pt x="1401" y="342"/>
                    <a:pt x="1366" y="352"/>
                    <a:pt x="1360" y="350"/>
                  </a:cubicBezTo>
                  <a:cubicBezTo>
                    <a:pt x="1353" y="349"/>
                    <a:pt x="1315" y="324"/>
                    <a:pt x="1315" y="317"/>
                  </a:cubicBezTo>
                  <a:cubicBezTo>
                    <a:pt x="1315" y="311"/>
                    <a:pt x="1343" y="284"/>
                    <a:pt x="1345" y="279"/>
                  </a:cubicBezTo>
                  <a:cubicBezTo>
                    <a:pt x="1346" y="274"/>
                    <a:pt x="1345" y="261"/>
                    <a:pt x="1345" y="261"/>
                  </a:cubicBezTo>
                  <a:cubicBezTo>
                    <a:pt x="1345" y="261"/>
                    <a:pt x="1358" y="259"/>
                    <a:pt x="1358" y="254"/>
                  </a:cubicBezTo>
                  <a:cubicBezTo>
                    <a:pt x="1358" y="250"/>
                    <a:pt x="1353" y="226"/>
                    <a:pt x="1353" y="221"/>
                  </a:cubicBezTo>
                  <a:cubicBezTo>
                    <a:pt x="1353" y="216"/>
                    <a:pt x="1378" y="203"/>
                    <a:pt x="1378" y="203"/>
                  </a:cubicBezTo>
                  <a:cubicBezTo>
                    <a:pt x="1328" y="134"/>
                    <a:pt x="1328" y="134"/>
                    <a:pt x="1328" y="134"/>
                  </a:cubicBezTo>
                  <a:cubicBezTo>
                    <a:pt x="1328" y="134"/>
                    <a:pt x="1302" y="155"/>
                    <a:pt x="1287" y="155"/>
                  </a:cubicBezTo>
                  <a:cubicBezTo>
                    <a:pt x="1272" y="155"/>
                    <a:pt x="1232" y="120"/>
                    <a:pt x="1222" y="114"/>
                  </a:cubicBezTo>
                  <a:cubicBezTo>
                    <a:pt x="1212" y="107"/>
                    <a:pt x="1214" y="71"/>
                    <a:pt x="1212" y="59"/>
                  </a:cubicBezTo>
                  <a:cubicBezTo>
                    <a:pt x="1211" y="48"/>
                    <a:pt x="1159" y="34"/>
                    <a:pt x="1159" y="34"/>
                  </a:cubicBezTo>
                  <a:cubicBezTo>
                    <a:pt x="1135" y="73"/>
                    <a:pt x="1135" y="73"/>
                    <a:pt x="1135" y="73"/>
                  </a:cubicBezTo>
                  <a:cubicBezTo>
                    <a:pt x="1156" y="86"/>
                    <a:pt x="1156" y="86"/>
                    <a:pt x="1156" y="86"/>
                  </a:cubicBezTo>
                  <a:cubicBezTo>
                    <a:pt x="1156" y="86"/>
                    <a:pt x="1146" y="132"/>
                    <a:pt x="1136" y="139"/>
                  </a:cubicBezTo>
                  <a:cubicBezTo>
                    <a:pt x="1126" y="145"/>
                    <a:pt x="1103" y="147"/>
                    <a:pt x="1085" y="155"/>
                  </a:cubicBezTo>
                  <a:cubicBezTo>
                    <a:pt x="1067" y="163"/>
                    <a:pt x="1039" y="192"/>
                    <a:pt x="1020" y="205"/>
                  </a:cubicBezTo>
                  <a:cubicBezTo>
                    <a:pt x="1002" y="218"/>
                    <a:pt x="963" y="230"/>
                    <a:pt x="963" y="230"/>
                  </a:cubicBezTo>
                  <a:cubicBezTo>
                    <a:pt x="944" y="251"/>
                    <a:pt x="944" y="251"/>
                    <a:pt x="944" y="251"/>
                  </a:cubicBezTo>
                  <a:cubicBezTo>
                    <a:pt x="944" y="251"/>
                    <a:pt x="895" y="230"/>
                    <a:pt x="878" y="231"/>
                  </a:cubicBezTo>
                  <a:cubicBezTo>
                    <a:pt x="862" y="233"/>
                    <a:pt x="832" y="253"/>
                    <a:pt x="832" y="253"/>
                  </a:cubicBezTo>
                  <a:cubicBezTo>
                    <a:pt x="805" y="250"/>
                    <a:pt x="805" y="250"/>
                    <a:pt x="805" y="250"/>
                  </a:cubicBezTo>
                  <a:cubicBezTo>
                    <a:pt x="806" y="251"/>
                    <a:pt x="807" y="252"/>
                    <a:pt x="807" y="252"/>
                  </a:cubicBezTo>
                  <a:cubicBezTo>
                    <a:pt x="807" y="252"/>
                    <a:pt x="770" y="261"/>
                    <a:pt x="763" y="263"/>
                  </a:cubicBezTo>
                  <a:cubicBezTo>
                    <a:pt x="756" y="265"/>
                    <a:pt x="750" y="277"/>
                    <a:pt x="743" y="286"/>
                  </a:cubicBezTo>
                  <a:cubicBezTo>
                    <a:pt x="736" y="295"/>
                    <a:pt x="713" y="305"/>
                    <a:pt x="713" y="305"/>
                  </a:cubicBezTo>
                  <a:cubicBezTo>
                    <a:pt x="713" y="305"/>
                    <a:pt x="690" y="364"/>
                    <a:pt x="676" y="364"/>
                  </a:cubicBezTo>
                  <a:cubicBezTo>
                    <a:pt x="662" y="364"/>
                    <a:pt x="621" y="364"/>
                    <a:pt x="621" y="364"/>
                  </a:cubicBezTo>
                  <a:cubicBezTo>
                    <a:pt x="598" y="403"/>
                    <a:pt x="598" y="403"/>
                    <a:pt x="598" y="403"/>
                  </a:cubicBezTo>
                  <a:cubicBezTo>
                    <a:pt x="568" y="408"/>
                    <a:pt x="568" y="408"/>
                    <a:pt x="568" y="408"/>
                  </a:cubicBezTo>
                  <a:cubicBezTo>
                    <a:pt x="556" y="447"/>
                    <a:pt x="556" y="447"/>
                    <a:pt x="556" y="447"/>
                  </a:cubicBezTo>
                  <a:cubicBezTo>
                    <a:pt x="596" y="452"/>
                    <a:pt x="596" y="452"/>
                    <a:pt x="596" y="452"/>
                  </a:cubicBezTo>
                  <a:cubicBezTo>
                    <a:pt x="596" y="452"/>
                    <a:pt x="648" y="498"/>
                    <a:pt x="648" y="505"/>
                  </a:cubicBezTo>
                  <a:cubicBezTo>
                    <a:pt x="648" y="511"/>
                    <a:pt x="609" y="569"/>
                    <a:pt x="598" y="574"/>
                  </a:cubicBezTo>
                  <a:cubicBezTo>
                    <a:pt x="586" y="578"/>
                    <a:pt x="575" y="564"/>
                    <a:pt x="575" y="564"/>
                  </a:cubicBezTo>
                  <a:cubicBezTo>
                    <a:pt x="575" y="564"/>
                    <a:pt x="540" y="569"/>
                    <a:pt x="508" y="574"/>
                  </a:cubicBezTo>
                  <a:cubicBezTo>
                    <a:pt x="476" y="578"/>
                    <a:pt x="441" y="615"/>
                    <a:pt x="441" y="615"/>
                  </a:cubicBezTo>
                  <a:cubicBezTo>
                    <a:pt x="379" y="601"/>
                    <a:pt x="379" y="601"/>
                    <a:pt x="379" y="601"/>
                  </a:cubicBezTo>
                  <a:cubicBezTo>
                    <a:pt x="386" y="638"/>
                    <a:pt x="386" y="638"/>
                    <a:pt x="386" y="638"/>
                  </a:cubicBezTo>
                  <a:cubicBezTo>
                    <a:pt x="308" y="597"/>
                    <a:pt x="308" y="597"/>
                    <a:pt x="308" y="597"/>
                  </a:cubicBezTo>
                  <a:cubicBezTo>
                    <a:pt x="308" y="597"/>
                    <a:pt x="281" y="599"/>
                    <a:pt x="269" y="597"/>
                  </a:cubicBezTo>
                  <a:cubicBezTo>
                    <a:pt x="258" y="594"/>
                    <a:pt x="260" y="571"/>
                    <a:pt x="260" y="571"/>
                  </a:cubicBezTo>
                  <a:cubicBezTo>
                    <a:pt x="200" y="576"/>
                    <a:pt x="200" y="576"/>
                    <a:pt x="200" y="576"/>
                  </a:cubicBezTo>
                  <a:cubicBezTo>
                    <a:pt x="200" y="576"/>
                    <a:pt x="218" y="597"/>
                    <a:pt x="221" y="603"/>
                  </a:cubicBezTo>
                  <a:cubicBezTo>
                    <a:pt x="223" y="610"/>
                    <a:pt x="225" y="631"/>
                    <a:pt x="225" y="631"/>
                  </a:cubicBezTo>
                  <a:cubicBezTo>
                    <a:pt x="177" y="610"/>
                    <a:pt x="177" y="610"/>
                    <a:pt x="177" y="610"/>
                  </a:cubicBezTo>
                  <a:cubicBezTo>
                    <a:pt x="145" y="626"/>
                    <a:pt x="145" y="626"/>
                    <a:pt x="145" y="626"/>
                  </a:cubicBezTo>
                  <a:cubicBezTo>
                    <a:pt x="87" y="624"/>
                    <a:pt x="87" y="624"/>
                    <a:pt x="87" y="624"/>
                  </a:cubicBezTo>
                  <a:cubicBezTo>
                    <a:pt x="120" y="684"/>
                    <a:pt x="120" y="684"/>
                    <a:pt x="120" y="684"/>
                  </a:cubicBezTo>
                  <a:cubicBezTo>
                    <a:pt x="97" y="702"/>
                    <a:pt x="97" y="702"/>
                    <a:pt x="97" y="702"/>
                  </a:cubicBezTo>
                  <a:cubicBezTo>
                    <a:pt x="101" y="718"/>
                    <a:pt x="101" y="718"/>
                    <a:pt x="101" y="718"/>
                  </a:cubicBezTo>
                  <a:cubicBezTo>
                    <a:pt x="101" y="718"/>
                    <a:pt x="120" y="721"/>
                    <a:pt x="136" y="732"/>
                  </a:cubicBezTo>
                  <a:cubicBezTo>
                    <a:pt x="152" y="744"/>
                    <a:pt x="147" y="760"/>
                    <a:pt x="136" y="762"/>
                  </a:cubicBezTo>
                  <a:cubicBezTo>
                    <a:pt x="124" y="764"/>
                    <a:pt x="133" y="778"/>
                    <a:pt x="138" y="792"/>
                  </a:cubicBezTo>
                  <a:cubicBezTo>
                    <a:pt x="143" y="806"/>
                    <a:pt x="177" y="815"/>
                    <a:pt x="177" y="815"/>
                  </a:cubicBezTo>
                  <a:cubicBezTo>
                    <a:pt x="170" y="861"/>
                    <a:pt x="170" y="861"/>
                    <a:pt x="170" y="861"/>
                  </a:cubicBezTo>
                  <a:cubicBezTo>
                    <a:pt x="237" y="955"/>
                    <a:pt x="237" y="955"/>
                    <a:pt x="237" y="955"/>
                  </a:cubicBezTo>
                  <a:cubicBezTo>
                    <a:pt x="235" y="1063"/>
                    <a:pt x="235" y="1063"/>
                    <a:pt x="235" y="1063"/>
                  </a:cubicBezTo>
                  <a:cubicBezTo>
                    <a:pt x="244" y="1079"/>
                    <a:pt x="244" y="1079"/>
                    <a:pt x="244" y="1079"/>
                  </a:cubicBezTo>
                  <a:cubicBezTo>
                    <a:pt x="244" y="1079"/>
                    <a:pt x="244" y="1102"/>
                    <a:pt x="241" y="1109"/>
                  </a:cubicBezTo>
                  <a:cubicBezTo>
                    <a:pt x="239" y="1116"/>
                    <a:pt x="225" y="1123"/>
                    <a:pt x="209" y="1135"/>
                  </a:cubicBezTo>
                  <a:cubicBezTo>
                    <a:pt x="193" y="1146"/>
                    <a:pt x="179" y="1169"/>
                    <a:pt x="177" y="1181"/>
                  </a:cubicBezTo>
                  <a:cubicBezTo>
                    <a:pt x="175" y="1192"/>
                    <a:pt x="140" y="1217"/>
                    <a:pt x="140" y="1217"/>
                  </a:cubicBezTo>
                  <a:cubicBezTo>
                    <a:pt x="140" y="1298"/>
                    <a:pt x="140" y="1298"/>
                    <a:pt x="140" y="1298"/>
                  </a:cubicBezTo>
                  <a:cubicBezTo>
                    <a:pt x="191" y="1286"/>
                    <a:pt x="191" y="1286"/>
                    <a:pt x="191" y="1286"/>
                  </a:cubicBezTo>
                  <a:cubicBezTo>
                    <a:pt x="186" y="1312"/>
                    <a:pt x="186" y="1312"/>
                    <a:pt x="186" y="1312"/>
                  </a:cubicBezTo>
                  <a:cubicBezTo>
                    <a:pt x="186" y="1312"/>
                    <a:pt x="186" y="1328"/>
                    <a:pt x="145" y="1351"/>
                  </a:cubicBezTo>
                  <a:cubicBezTo>
                    <a:pt x="103" y="1374"/>
                    <a:pt x="80" y="1390"/>
                    <a:pt x="80" y="1390"/>
                  </a:cubicBezTo>
                  <a:cubicBezTo>
                    <a:pt x="62" y="1433"/>
                    <a:pt x="62" y="1433"/>
                    <a:pt x="62" y="1433"/>
                  </a:cubicBezTo>
                  <a:cubicBezTo>
                    <a:pt x="37" y="1387"/>
                    <a:pt x="37" y="1387"/>
                    <a:pt x="37" y="1387"/>
                  </a:cubicBezTo>
                  <a:cubicBezTo>
                    <a:pt x="0" y="1410"/>
                    <a:pt x="0" y="1410"/>
                    <a:pt x="0" y="1410"/>
                  </a:cubicBezTo>
                  <a:cubicBezTo>
                    <a:pt x="0" y="1410"/>
                    <a:pt x="14" y="1429"/>
                    <a:pt x="16" y="1447"/>
                  </a:cubicBezTo>
                  <a:cubicBezTo>
                    <a:pt x="18" y="1466"/>
                    <a:pt x="18" y="1486"/>
                    <a:pt x="18" y="1486"/>
                  </a:cubicBezTo>
                  <a:cubicBezTo>
                    <a:pt x="18" y="1486"/>
                    <a:pt x="41" y="1477"/>
                    <a:pt x="55" y="1477"/>
                  </a:cubicBezTo>
                  <a:cubicBezTo>
                    <a:pt x="69" y="1477"/>
                    <a:pt x="97" y="1482"/>
                    <a:pt x="97" y="1482"/>
                  </a:cubicBezTo>
                  <a:cubicBezTo>
                    <a:pt x="94" y="1525"/>
                    <a:pt x="94" y="1525"/>
                    <a:pt x="94" y="1525"/>
                  </a:cubicBezTo>
                  <a:cubicBezTo>
                    <a:pt x="113" y="1546"/>
                    <a:pt x="113" y="1546"/>
                    <a:pt x="113" y="1546"/>
                  </a:cubicBezTo>
                  <a:cubicBezTo>
                    <a:pt x="113" y="1546"/>
                    <a:pt x="113" y="1555"/>
                    <a:pt x="113" y="1567"/>
                  </a:cubicBezTo>
                  <a:cubicBezTo>
                    <a:pt x="113" y="1578"/>
                    <a:pt x="129" y="1620"/>
                    <a:pt x="129" y="1620"/>
                  </a:cubicBezTo>
                  <a:cubicBezTo>
                    <a:pt x="98" y="1611"/>
                    <a:pt x="98" y="1611"/>
                    <a:pt x="98" y="1611"/>
                  </a:cubicBezTo>
                  <a:cubicBezTo>
                    <a:pt x="87" y="1645"/>
                    <a:pt x="87" y="1645"/>
                    <a:pt x="87" y="1645"/>
                  </a:cubicBezTo>
                  <a:cubicBezTo>
                    <a:pt x="51" y="1661"/>
                    <a:pt x="51" y="1661"/>
                    <a:pt x="51" y="1661"/>
                  </a:cubicBezTo>
                  <a:cubicBezTo>
                    <a:pt x="51" y="1661"/>
                    <a:pt x="64" y="1698"/>
                    <a:pt x="74" y="1707"/>
                  </a:cubicBezTo>
                  <a:cubicBezTo>
                    <a:pt x="83" y="1716"/>
                    <a:pt x="85" y="1753"/>
                    <a:pt x="85" y="1753"/>
                  </a:cubicBezTo>
                  <a:cubicBezTo>
                    <a:pt x="126" y="1751"/>
                    <a:pt x="126" y="1751"/>
                    <a:pt x="126" y="1751"/>
                  </a:cubicBezTo>
                  <a:cubicBezTo>
                    <a:pt x="126" y="1751"/>
                    <a:pt x="159" y="1799"/>
                    <a:pt x="166" y="1808"/>
                  </a:cubicBezTo>
                  <a:cubicBezTo>
                    <a:pt x="172" y="1817"/>
                    <a:pt x="172" y="1838"/>
                    <a:pt x="172" y="1838"/>
                  </a:cubicBezTo>
                  <a:cubicBezTo>
                    <a:pt x="228" y="1852"/>
                    <a:pt x="228" y="1852"/>
                    <a:pt x="228" y="1852"/>
                  </a:cubicBezTo>
                  <a:cubicBezTo>
                    <a:pt x="228" y="1852"/>
                    <a:pt x="228" y="1859"/>
                    <a:pt x="223" y="1868"/>
                  </a:cubicBezTo>
                  <a:cubicBezTo>
                    <a:pt x="218" y="1877"/>
                    <a:pt x="161" y="1907"/>
                    <a:pt x="161" y="1907"/>
                  </a:cubicBezTo>
                  <a:cubicBezTo>
                    <a:pt x="161" y="1907"/>
                    <a:pt x="161" y="1942"/>
                    <a:pt x="163" y="1948"/>
                  </a:cubicBezTo>
                  <a:cubicBezTo>
                    <a:pt x="166" y="1955"/>
                    <a:pt x="175" y="1978"/>
                    <a:pt x="186" y="1983"/>
                  </a:cubicBezTo>
                  <a:cubicBezTo>
                    <a:pt x="198" y="1988"/>
                    <a:pt x="253" y="1983"/>
                    <a:pt x="253" y="1983"/>
                  </a:cubicBezTo>
                  <a:cubicBezTo>
                    <a:pt x="287" y="2034"/>
                    <a:pt x="287" y="2034"/>
                    <a:pt x="287" y="2034"/>
                  </a:cubicBezTo>
                  <a:cubicBezTo>
                    <a:pt x="264" y="2100"/>
                    <a:pt x="264" y="2100"/>
                    <a:pt x="264" y="2100"/>
                  </a:cubicBezTo>
                  <a:cubicBezTo>
                    <a:pt x="264" y="2100"/>
                    <a:pt x="287" y="2133"/>
                    <a:pt x="290" y="2150"/>
                  </a:cubicBezTo>
                  <a:cubicBezTo>
                    <a:pt x="290" y="2150"/>
                    <a:pt x="290" y="2150"/>
                    <a:pt x="290" y="2150"/>
                  </a:cubicBezTo>
                  <a:cubicBezTo>
                    <a:pt x="311" y="2148"/>
                    <a:pt x="311" y="2148"/>
                    <a:pt x="311" y="2148"/>
                  </a:cubicBezTo>
                  <a:cubicBezTo>
                    <a:pt x="311" y="2148"/>
                    <a:pt x="288" y="2093"/>
                    <a:pt x="295" y="2093"/>
                  </a:cubicBezTo>
                  <a:cubicBezTo>
                    <a:pt x="302" y="2093"/>
                    <a:pt x="328" y="2096"/>
                    <a:pt x="331" y="2103"/>
                  </a:cubicBezTo>
                  <a:cubicBezTo>
                    <a:pt x="333" y="2110"/>
                    <a:pt x="343" y="2148"/>
                    <a:pt x="343" y="2148"/>
                  </a:cubicBezTo>
                  <a:cubicBezTo>
                    <a:pt x="434" y="2098"/>
                    <a:pt x="434" y="2098"/>
                    <a:pt x="434" y="2098"/>
                  </a:cubicBezTo>
                  <a:cubicBezTo>
                    <a:pt x="443" y="2129"/>
                    <a:pt x="443" y="2129"/>
                    <a:pt x="443" y="2129"/>
                  </a:cubicBezTo>
                  <a:cubicBezTo>
                    <a:pt x="462" y="2122"/>
                    <a:pt x="462" y="2122"/>
                    <a:pt x="462" y="2122"/>
                  </a:cubicBezTo>
                  <a:cubicBezTo>
                    <a:pt x="486" y="2129"/>
                    <a:pt x="486" y="2129"/>
                    <a:pt x="486" y="2129"/>
                  </a:cubicBezTo>
                  <a:cubicBezTo>
                    <a:pt x="489" y="2148"/>
                    <a:pt x="489" y="2148"/>
                    <a:pt x="489" y="2148"/>
                  </a:cubicBezTo>
                  <a:cubicBezTo>
                    <a:pt x="522" y="2141"/>
                    <a:pt x="522" y="2141"/>
                    <a:pt x="522" y="2141"/>
                  </a:cubicBezTo>
                  <a:cubicBezTo>
                    <a:pt x="541" y="2122"/>
                    <a:pt x="541" y="2122"/>
                    <a:pt x="541" y="2122"/>
                  </a:cubicBezTo>
                  <a:cubicBezTo>
                    <a:pt x="534" y="2100"/>
                    <a:pt x="534" y="2100"/>
                    <a:pt x="534" y="2100"/>
                  </a:cubicBezTo>
                  <a:cubicBezTo>
                    <a:pt x="544" y="2079"/>
                    <a:pt x="544" y="2079"/>
                    <a:pt x="544" y="2079"/>
                  </a:cubicBezTo>
                  <a:cubicBezTo>
                    <a:pt x="522" y="2057"/>
                    <a:pt x="522" y="2057"/>
                    <a:pt x="522" y="2057"/>
                  </a:cubicBezTo>
                  <a:cubicBezTo>
                    <a:pt x="527" y="2048"/>
                    <a:pt x="527" y="2048"/>
                    <a:pt x="527" y="2048"/>
                  </a:cubicBezTo>
                  <a:cubicBezTo>
                    <a:pt x="520" y="2019"/>
                    <a:pt x="520" y="2019"/>
                    <a:pt x="520" y="2019"/>
                  </a:cubicBezTo>
                  <a:cubicBezTo>
                    <a:pt x="558" y="2005"/>
                    <a:pt x="558" y="2005"/>
                    <a:pt x="558" y="2005"/>
                  </a:cubicBezTo>
                  <a:cubicBezTo>
                    <a:pt x="565" y="2026"/>
                    <a:pt x="565" y="2026"/>
                    <a:pt x="565" y="2026"/>
                  </a:cubicBezTo>
                  <a:cubicBezTo>
                    <a:pt x="589" y="2040"/>
                    <a:pt x="589" y="2040"/>
                    <a:pt x="589" y="2040"/>
                  </a:cubicBezTo>
                  <a:cubicBezTo>
                    <a:pt x="616" y="2028"/>
                    <a:pt x="616" y="2028"/>
                    <a:pt x="616" y="2028"/>
                  </a:cubicBezTo>
                  <a:cubicBezTo>
                    <a:pt x="618" y="1978"/>
                    <a:pt x="618" y="1978"/>
                    <a:pt x="618" y="1978"/>
                  </a:cubicBezTo>
                  <a:cubicBezTo>
                    <a:pt x="637" y="1969"/>
                    <a:pt x="637" y="1969"/>
                    <a:pt x="637" y="1969"/>
                  </a:cubicBezTo>
                  <a:cubicBezTo>
                    <a:pt x="635" y="1942"/>
                    <a:pt x="635" y="1942"/>
                    <a:pt x="635" y="1942"/>
                  </a:cubicBezTo>
                  <a:cubicBezTo>
                    <a:pt x="635" y="1942"/>
                    <a:pt x="656" y="1942"/>
                    <a:pt x="671" y="1937"/>
                  </a:cubicBezTo>
                  <a:cubicBezTo>
                    <a:pt x="685" y="1933"/>
                    <a:pt x="728" y="1906"/>
                    <a:pt x="728" y="1906"/>
                  </a:cubicBezTo>
                  <a:cubicBezTo>
                    <a:pt x="738" y="1916"/>
                    <a:pt x="738" y="1916"/>
                    <a:pt x="738" y="1916"/>
                  </a:cubicBezTo>
                  <a:cubicBezTo>
                    <a:pt x="738" y="1916"/>
                    <a:pt x="750" y="1897"/>
                    <a:pt x="759" y="1897"/>
                  </a:cubicBezTo>
                  <a:cubicBezTo>
                    <a:pt x="769" y="1897"/>
                    <a:pt x="788" y="1902"/>
                    <a:pt x="788" y="1902"/>
                  </a:cubicBezTo>
                  <a:cubicBezTo>
                    <a:pt x="824" y="1861"/>
                    <a:pt x="824" y="1861"/>
                    <a:pt x="824" y="1861"/>
                  </a:cubicBezTo>
                  <a:cubicBezTo>
                    <a:pt x="824" y="1861"/>
                    <a:pt x="833" y="1887"/>
                    <a:pt x="850" y="1887"/>
                  </a:cubicBezTo>
                  <a:cubicBezTo>
                    <a:pt x="867" y="1887"/>
                    <a:pt x="917" y="1866"/>
                    <a:pt x="917" y="1866"/>
                  </a:cubicBezTo>
                  <a:cubicBezTo>
                    <a:pt x="917" y="1866"/>
                    <a:pt x="912" y="1811"/>
                    <a:pt x="929" y="1806"/>
                  </a:cubicBezTo>
                  <a:cubicBezTo>
                    <a:pt x="946" y="1801"/>
                    <a:pt x="956" y="1801"/>
                    <a:pt x="965" y="1803"/>
                  </a:cubicBezTo>
                  <a:cubicBezTo>
                    <a:pt x="975" y="1806"/>
                    <a:pt x="1037" y="1777"/>
                    <a:pt x="1037" y="1777"/>
                  </a:cubicBezTo>
                  <a:cubicBezTo>
                    <a:pt x="1080" y="1784"/>
                    <a:pt x="1080" y="1784"/>
                    <a:pt x="1080" y="1784"/>
                  </a:cubicBezTo>
                  <a:cubicBezTo>
                    <a:pt x="1087" y="1760"/>
                    <a:pt x="1087" y="1760"/>
                    <a:pt x="1087" y="1760"/>
                  </a:cubicBezTo>
                  <a:cubicBezTo>
                    <a:pt x="1123" y="1751"/>
                    <a:pt x="1123" y="1751"/>
                    <a:pt x="1123" y="1751"/>
                  </a:cubicBezTo>
                  <a:cubicBezTo>
                    <a:pt x="1140" y="1727"/>
                    <a:pt x="1140" y="1727"/>
                    <a:pt x="1140" y="1727"/>
                  </a:cubicBezTo>
                  <a:cubicBezTo>
                    <a:pt x="1128" y="1703"/>
                    <a:pt x="1128" y="1703"/>
                    <a:pt x="1128" y="1703"/>
                  </a:cubicBezTo>
                  <a:lnTo>
                    <a:pt x="1164" y="168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Freeform 370">
              <a:extLst>
                <a:ext uri="{FF2B5EF4-FFF2-40B4-BE49-F238E27FC236}">
                  <a16:creationId xmlns:a16="http://schemas.microsoft.com/office/drawing/2014/main" id="{902F84DC-6BF3-45E6-CEC7-2261497E8FD9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9515" y="3608165"/>
              <a:ext cx="866703" cy="1230248"/>
            </a:xfrm>
            <a:custGeom>
              <a:avLst/>
              <a:gdLst>
                <a:gd name="T0" fmla="*/ 1522 w 1599"/>
                <a:gd name="T1" fmla="*/ 522 h 2269"/>
                <a:gd name="T2" fmla="*/ 1567 w 1599"/>
                <a:gd name="T3" fmla="*/ 456 h 2269"/>
                <a:gd name="T4" fmla="*/ 1422 w 1599"/>
                <a:gd name="T5" fmla="*/ 319 h 2269"/>
                <a:gd name="T6" fmla="*/ 1333 w 1599"/>
                <a:gd name="T7" fmla="*/ 240 h 2269"/>
                <a:gd name="T8" fmla="*/ 1312 w 1599"/>
                <a:gd name="T9" fmla="*/ 327 h 2269"/>
                <a:gd name="T10" fmla="*/ 1164 w 1599"/>
                <a:gd name="T11" fmla="*/ 317 h 2269"/>
                <a:gd name="T12" fmla="*/ 1214 w 1599"/>
                <a:gd name="T13" fmla="*/ 180 h 2269"/>
                <a:gd name="T14" fmla="*/ 1256 w 1599"/>
                <a:gd name="T15" fmla="*/ 95 h 2269"/>
                <a:gd name="T16" fmla="*/ 1190 w 1599"/>
                <a:gd name="T17" fmla="*/ 29 h 2269"/>
                <a:gd name="T18" fmla="*/ 1109 w 1599"/>
                <a:gd name="T19" fmla="*/ 8 h 2269"/>
                <a:gd name="T20" fmla="*/ 1019 w 1599"/>
                <a:gd name="T21" fmla="*/ 106 h 2269"/>
                <a:gd name="T22" fmla="*/ 940 w 1599"/>
                <a:gd name="T23" fmla="*/ 195 h 2269"/>
                <a:gd name="T24" fmla="*/ 877 w 1599"/>
                <a:gd name="T25" fmla="*/ 195 h 2269"/>
                <a:gd name="T26" fmla="*/ 800 w 1599"/>
                <a:gd name="T27" fmla="*/ 148 h 2269"/>
                <a:gd name="T28" fmla="*/ 753 w 1599"/>
                <a:gd name="T29" fmla="*/ 274 h 2269"/>
                <a:gd name="T30" fmla="*/ 619 w 1599"/>
                <a:gd name="T31" fmla="*/ 293 h 2269"/>
                <a:gd name="T32" fmla="*/ 574 w 1599"/>
                <a:gd name="T33" fmla="*/ 403 h 2269"/>
                <a:gd name="T34" fmla="*/ 677 w 1599"/>
                <a:gd name="T35" fmla="*/ 438 h 2269"/>
                <a:gd name="T36" fmla="*/ 632 w 1599"/>
                <a:gd name="T37" fmla="*/ 546 h 2269"/>
                <a:gd name="T38" fmla="*/ 484 w 1599"/>
                <a:gd name="T39" fmla="*/ 672 h 2269"/>
                <a:gd name="T40" fmla="*/ 411 w 1599"/>
                <a:gd name="T41" fmla="*/ 783 h 2269"/>
                <a:gd name="T42" fmla="*/ 300 w 1599"/>
                <a:gd name="T43" fmla="*/ 809 h 2269"/>
                <a:gd name="T44" fmla="*/ 249 w 1599"/>
                <a:gd name="T45" fmla="*/ 949 h 2269"/>
                <a:gd name="T46" fmla="*/ 270 w 1599"/>
                <a:gd name="T47" fmla="*/ 1042 h 2269"/>
                <a:gd name="T48" fmla="*/ 165 w 1599"/>
                <a:gd name="T49" fmla="*/ 1124 h 2269"/>
                <a:gd name="T50" fmla="*/ 160 w 1599"/>
                <a:gd name="T51" fmla="*/ 1231 h 2269"/>
                <a:gd name="T52" fmla="*/ 239 w 1599"/>
                <a:gd name="T53" fmla="*/ 1363 h 2269"/>
                <a:gd name="T54" fmla="*/ 100 w 1599"/>
                <a:gd name="T55" fmla="*/ 1432 h 2269"/>
                <a:gd name="T56" fmla="*/ 62 w 1599"/>
                <a:gd name="T57" fmla="*/ 1511 h 2269"/>
                <a:gd name="T58" fmla="*/ 74 w 1599"/>
                <a:gd name="T59" fmla="*/ 1662 h 2269"/>
                <a:gd name="T60" fmla="*/ 328 w 1599"/>
                <a:gd name="T61" fmla="*/ 1633 h 2269"/>
                <a:gd name="T62" fmla="*/ 388 w 1599"/>
                <a:gd name="T63" fmla="*/ 1787 h 2269"/>
                <a:gd name="T64" fmla="*/ 431 w 1599"/>
                <a:gd name="T65" fmla="*/ 1902 h 2269"/>
                <a:gd name="T66" fmla="*/ 402 w 1599"/>
                <a:gd name="T67" fmla="*/ 2045 h 2269"/>
                <a:gd name="T68" fmla="*/ 461 w 1599"/>
                <a:gd name="T69" fmla="*/ 2089 h 2269"/>
                <a:gd name="T70" fmla="*/ 532 w 1599"/>
                <a:gd name="T71" fmla="*/ 2092 h 2269"/>
                <a:gd name="T72" fmla="*/ 579 w 1599"/>
                <a:gd name="T73" fmla="*/ 2069 h 2269"/>
                <a:gd name="T74" fmla="*/ 661 w 1599"/>
                <a:gd name="T75" fmla="*/ 2114 h 2269"/>
                <a:gd name="T76" fmla="*/ 684 w 1599"/>
                <a:gd name="T77" fmla="*/ 2169 h 2269"/>
                <a:gd name="T78" fmla="*/ 646 w 1599"/>
                <a:gd name="T79" fmla="*/ 2236 h 2269"/>
                <a:gd name="T80" fmla="*/ 744 w 1599"/>
                <a:gd name="T81" fmla="*/ 2196 h 2269"/>
                <a:gd name="T82" fmla="*/ 814 w 1599"/>
                <a:gd name="T83" fmla="*/ 2161 h 2269"/>
                <a:gd name="T84" fmla="*/ 847 w 1599"/>
                <a:gd name="T85" fmla="*/ 2078 h 2269"/>
                <a:gd name="T86" fmla="*/ 852 w 1599"/>
                <a:gd name="T87" fmla="*/ 1951 h 2269"/>
                <a:gd name="T88" fmla="*/ 870 w 1599"/>
                <a:gd name="T89" fmla="*/ 1858 h 2269"/>
                <a:gd name="T90" fmla="*/ 809 w 1599"/>
                <a:gd name="T91" fmla="*/ 1738 h 2269"/>
                <a:gd name="T92" fmla="*/ 855 w 1599"/>
                <a:gd name="T93" fmla="*/ 1532 h 2269"/>
                <a:gd name="T94" fmla="*/ 1000 w 1599"/>
                <a:gd name="T95" fmla="*/ 1528 h 2269"/>
                <a:gd name="T96" fmla="*/ 1140 w 1599"/>
                <a:gd name="T97" fmla="*/ 1557 h 2269"/>
                <a:gd name="T98" fmla="*/ 1113 w 1599"/>
                <a:gd name="T99" fmla="*/ 1430 h 2269"/>
                <a:gd name="T100" fmla="*/ 1185 w 1599"/>
                <a:gd name="T101" fmla="*/ 1444 h 2269"/>
                <a:gd name="T102" fmla="*/ 1269 w 1599"/>
                <a:gd name="T103" fmla="*/ 1367 h 2269"/>
                <a:gd name="T104" fmla="*/ 1334 w 1599"/>
                <a:gd name="T105" fmla="*/ 1250 h 2269"/>
                <a:gd name="T106" fmla="*/ 1484 w 1599"/>
                <a:gd name="T107" fmla="*/ 1121 h 2269"/>
                <a:gd name="T108" fmla="*/ 1512 w 1599"/>
                <a:gd name="T109" fmla="*/ 1038 h 2269"/>
                <a:gd name="T110" fmla="*/ 1359 w 1599"/>
                <a:gd name="T111" fmla="*/ 1036 h 2269"/>
                <a:gd name="T112" fmla="*/ 1417 w 1599"/>
                <a:gd name="T113" fmla="*/ 899 h 2269"/>
                <a:gd name="T114" fmla="*/ 1464 w 1599"/>
                <a:gd name="T115" fmla="*/ 800 h 2269"/>
                <a:gd name="T116" fmla="*/ 1435 w 1599"/>
                <a:gd name="T117" fmla="*/ 730 h 2269"/>
                <a:gd name="T118" fmla="*/ 1456 w 1599"/>
                <a:gd name="T119" fmla="*/ 680 h 2269"/>
                <a:gd name="T120" fmla="*/ 1588 w 1599"/>
                <a:gd name="T121" fmla="*/ 659 h 22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99"/>
                <a:gd name="T184" fmla="*/ 0 h 2269"/>
                <a:gd name="T185" fmla="*/ 1599 w 1599"/>
                <a:gd name="T186" fmla="*/ 2269 h 22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99" h="2269">
                  <a:moveTo>
                    <a:pt x="1570" y="612"/>
                  </a:moveTo>
                  <a:cubicBezTo>
                    <a:pt x="1562" y="604"/>
                    <a:pt x="1533" y="601"/>
                    <a:pt x="1533" y="601"/>
                  </a:cubicBezTo>
                  <a:cubicBezTo>
                    <a:pt x="1551" y="548"/>
                    <a:pt x="1551" y="548"/>
                    <a:pt x="1551" y="548"/>
                  </a:cubicBezTo>
                  <a:cubicBezTo>
                    <a:pt x="1522" y="522"/>
                    <a:pt x="1522" y="522"/>
                    <a:pt x="1522" y="522"/>
                  </a:cubicBezTo>
                  <a:cubicBezTo>
                    <a:pt x="1546" y="509"/>
                    <a:pt x="1546" y="509"/>
                    <a:pt x="1546" y="509"/>
                  </a:cubicBezTo>
                  <a:cubicBezTo>
                    <a:pt x="1586" y="551"/>
                    <a:pt x="1586" y="551"/>
                    <a:pt x="1586" y="551"/>
                  </a:cubicBezTo>
                  <a:cubicBezTo>
                    <a:pt x="1591" y="488"/>
                    <a:pt x="1591" y="488"/>
                    <a:pt x="1591" y="488"/>
                  </a:cubicBezTo>
                  <a:cubicBezTo>
                    <a:pt x="1591" y="488"/>
                    <a:pt x="1580" y="469"/>
                    <a:pt x="1567" y="456"/>
                  </a:cubicBezTo>
                  <a:cubicBezTo>
                    <a:pt x="1554" y="443"/>
                    <a:pt x="1504" y="432"/>
                    <a:pt x="1504" y="432"/>
                  </a:cubicBezTo>
                  <a:cubicBezTo>
                    <a:pt x="1504" y="432"/>
                    <a:pt x="1496" y="398"/>
                    <a:pt x="1488" y="388"/>
                  </a:cubicBezTo>
                  <a:cubicBezTo>
                    <a:pt x="1480" y="377"/>
                    <a:pt x="1435" y="380"/>
                    <a:pt x="1422" y="364"/>
                  </a:cubicBezTo>
                  <a:cubicBezTo>
                    <a:pt x="1409" y="348"/>
                    <a:pt x="1420" y="335"/>
                    <a:pt x="1422" y="319"/>
                  </a:cubicBezTo>
                  <a:cubicBezTo>
                    <a:pt x="1425" y="303"/>
                    <a:pt x="1391" y="243"/>
                    <a:pt x="1391" y="243"/>
                  </a:cubicBezTo>
                  <a:cubicBezTo>
                    <a:pt x="1367" y="248"/>
                    <a:pt x="1367" y="248"/>
                    <a:pt x="1367" y="248"/>
                  </a:cubicBezTo>
                  <a:cubicBezTo>
                    <a:pt x="1364" y="280"/>
                    <a:pt x="1364" y="280"/>
                    <a:pt x="1364" y="280"/>
                  </a:cubicBezTo>
                  <a:cubicBezTo>
                    <a:pt x="1333" y="240"/>
                    <a:pt x="1333" y="240"/>
                    <a:pt x="1333" y="240"/>
                  </a:cubicBezTo>
                  <a:cubicBezTo>
                    <a:pt x="1325" y="272"/>
                    <a:pt x="1325" y="272"/>
                    <a:pt x="1325" y="272"/>
                  </a:cubicBezTo>
                  <a:cubicBezTo>
                    <a:pt x="1275" y="301"/>
                    <a:pt x="1275" y="301"/>
                    <a:pt x="1275" y="301"/>
                  </a:cubicBezTo>
                  <a:cubicBezTo>
                    <a:pt x="1290" y="335"/>
                    <a:pt x="1290" y="335"/>
                    <a:pt x="1290" y="335"/>
                  </a:cubicBezTo>
                  <a:cubicBezTo>
                    <a:pt x="1312" y="327"/>
                    <a:pt x="1312" y="327"/>
                    <a:pt x="1312" y="327"/>
                  </a:cubicBezTo>
                  <a:cubicBezTo>
                    <a:pt x="1312" y="327"/>
                    <a:pt x="1317" y="353"/>
                    <a:pt x="1296" y="361"/>
                  </a:cubicBezTo>
                  <a:cubicBezTo>
                    <a:pt x="1275" y="369"/>
                    <a:pt x="1261" y="353"/>
                    <a:pt x="1251" y="348"/>
                  </a:cubicBezTo>
                  <a:cubicBezTo>
                    <a:pt x="1240" y="343"/>
                    <a:pt x="1219" y="348"/>
                    <a:pt x="1219" y="348"/>
                  </a:cubicBezTo>
                  <a:cubicBezTo>
                    <a:pt x="1164" y="317"/>
                    <a:pt x="1164" y="317"/>
                    <a:pt x="1164" y="317"/>
                  </a:cubicBezTo>
                  <a:cubicBezTo>
                    <a:pt x="1164" y="317"/>
                    <a:pt x="1182" y="261"/>
                    <a:pt x="1190" y="261"/>
                  </a:cubicBezTo>
                  <a:cubicBezTo>
                    <a:pt x="1198" y="261"/>
                    <a:pt x="1225" y="245"/>
                    <a:pt x="1225" y="245"/>
                  </a:cubicBezTo>
                  <a:cubicBezTo>
                    <a:pt x="1235" y="201"/>
                    <a:pt x="1235" y="201"/>
                    <a:pt x="1235" y="201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190" y="140"/>
                    <a:pt x="1190" y="140"/>
                    <a:pt x="1190" y="140"/>
                  </a:cubicBezTo>
                  <a:cubicBezTo>
                    <a:pt x="1222" y="111"/>
                    <a:pt x="1222" y="111"/>
                    <a:pt x="1222" y="111"/>
                  </a:cubicBezTo>
                  <a:cubicBezTo>
                    <a:pt x="1222" y="111"/>
                    <a:pt x="1217" y="93"/>
                    <a:pt x="1225" y="85"/>
                  </a:cubicBezTo>
                  <a:cubicBezTo>
                    <a:pt x="1233" y="77"/>
                    <a:pt x="1256" y="95"/>
                    <a:pt x="1256" y="95"/>
                  </a:cubicBezTo>
                  <a:cubicBezTo>
                    <a:pt x="1256" y="95"/>
                    <a:pt x="1256" y="95"/>
                    <a:pt x="1256" y="82"/>
                  </a:cubicBezTo>
                  <a:cubicBezTo>
                    <a:pt x="1256" y="69"/>
                    <a:pt x="1233" y="56"/>
                    <a:pt x="1233" y="56"/>
                  </a:cubicBezTo>
                  <a:cubicBezTo>
                    <a:pt x="1214" y="21"/>
                    <a:pt x="1214" y="21"/>
                    <a:pt x="1214" y="21"/>
                  </a:cubicBezTo>
                  <a:cubicBezTo>
                    <a:pt x="1214" y="21"/>
                    <a:pt x="1206" y="29"/>
                    <a:pt x="1190" y="29"/>
                  </a:cubicBezTo>
                  <a:cubicBezTo>
                    <a:pt x="1175" y="29"/>
                    <a:pt x="1167" y="16"/>
                    <a:pt x="1167" y="16"/>
                  </a:cubicBezTo>
                  <a:cubicBezTo>
                    <a:pt x="1167" y="16"/>
                    <a:pt x="1153" y="37"/>
                    <a:pt x="1146" y="35"/>
                  </a:cubicBezTo>
                  <a:cubicBezTo>
                    <a:pt x="1138" y="32"/>
                    <a:pt x="1130" y="0"/>
                    <a:pt x="1130" y="0"/>
                  </a:cubicBezTo>
                  <a:cubicBezTo>
                    <a:pt x="1109" y="8"/>
                    <a:pt x="1109" y="8"/>
                    <a:pt x="1109" y="8"/>
                  </a:cubicBezTo>
                  <a:cubicBezTo>
                    <a:pt x="1101" y="29"/>
                    <a:pt x="1101" y="29"/>
                    <a:pt x="1101" y="29"/>
                  </a:cubicBezTo>
                  <a:cubicBezTo>
                    <a:pt x="1043" y="48"/>
                    <a:pt x="1043" y="48"/>
                    <a:pt x="1043" y="48"/>
                  </a:cubicBezTo>
                  <a:cubicBezTo>
                    <a:pt x="1056" y="72"/>
                    <a:pt x="1056" y="72"/>
                    <a:pt x="1056" y="72"/>
                  </a:cubicBezTo>
                  <a:cubicBezTo>
                    <a:pt x="1019" y="106"/>
                    <a:pt x="1019" y="106"/>
                    <a:pt x="1019" y="106"/>
                  </a:cubicBezTo>
                  <a:cubicBezTo>
                    <a:pt x="1030" y="135"/>
                    <a:pt x="1030" y="135"/>
                    <a:pt x="1030" y="135"/>
                  </a:cubicBezTo>
                  <a:cubicBezTo>
                    <a:pt x="974" y="169"/>
                    <a:pt x="974" y="169"/>
                    <a:pt x="974" y="169"/>
                  </a:cubicBezTo>
                  <a:cubicBezTo>
                    <a:pt x="966" y="195"/>
                    <a:pt x="966" y="195"/>
                    <a:pt x="966" y="195"/>
                  </a:cubicBezTo>
                  <a:cubicBezTo>
                    <a:pt x="940" y="195"/>
                    <a:pt x="940" y="195"/>
                    <a:pt x="940" y="195"/>
                  </a:cubicBezTo>
                  <a:cubicBezTo>
                    <a:pt x="927" y="216"/>
                    <a:pt x="927" y="216"/>
                    <a:pt x="927" y="216"/>
                  </a:cubicBezTo>
                  <a:cubicBezTo>
                    <a:pt x="908" y="206"/>
                    <a:pt x="908" y="206"/>
                    <a:pt x="908" y="206"/>
                  </a:cubicBezTo>
                  <a:cubicBezTo>
                    <a:pt x="885" y="219"/>
                    <a:pt x="885" y="219"/>
                    <a:pt x="885" y="219"/>
                  </a:cubicBezTo>
                  <a:cubicBezTo>
                    <a:pt x="885" y="219"/>
                    <a:pt x="877" y="209"/>
                    <a:pt x="877" y="195"/>
                  </a:cubicBezTo>
                  <a:cubicBezTo>
                    <a:pt x="877" y="182"/>
                    <a:pt x="887" y="158"/>
                    <a:pt x="887" y="158"/>
                  </a:cubicBezTo>
                  <a:cubicBezTo>
                    <a:pt x="858" y="156"/>
                    <a:pt x="858" y="156"/>
                    <a:pt x="858" y="156"/>
                  </a:cubicBezTo>
                  <a:cubicBezTo>
                    <a:pt x="837" y="137"/>
                    <a:pt x="837" y="137"/>
                    <a:pt x="837" y="137"/>
                  </a:cubicBezTo>
                  <a:cubicBezTo>
                    <a:pt x="837" y="137"/>
                    <a:pt x="811" y="140"/>
                    <a:pt x="800" y="148"/>
                  </a:cubicBezTo>
                  <a:cubicBezTo>
                    <a:pt x="790" y="156"/>
                    <a:pt x="761" y="174"/>
                    <a:pt x="761" y="174"/>
                  </a:cubicBezTo>
                  <a:cubicBezTo>
                    <a:pt x="761" y="174"/>
                    <a:pt x="772" y="203"/>
                    <a:pt x="779" y="216"/>
                  </a:cubicBezTo>
                  <a:cubicBezTo>
                    <a:pt x="787" y="230"/>
                    <a:pt x="785" y="259"/>
                    <a:pt x="785" y="259"/>
                  </a:cubicBezTo>
                  <a:cubicBezTo>
                    <a:pt x="785" y="259"/>
                    <a:pt x="764" y="272"/>
                    <a:pt x="753" y="274"/>
                  </a:cubicBezTo>
                  <a:cubicBezTo>
                    <a:pt x="743" y="277"/>
                    <a:pt x="714" y="259"/>
                    <a:pt x="714" y="259"/>
                  </a:cubicBezTo>
                  <a:cubicBezTo>
                    <a:pt x="671" y="272"/>
                    <a:pt x="671" y="272"/>
                    <a:pt x="671" y="272"/>
                  </a:cubicBezTo>
                  <a:cubicBezTo>
                    <a:pt x="635" y="266"/>
                    <a:pt x="635" y="266"/>
                    <a:pt x="635" y="266"/>
                  </a:cubicBezTo>
                  <a:cubicBezTo>
                    <a:pt x="635" y="266"/>
                    <a:pt x="635" y="285"/>
                    <a:pt x="619" y="293"/>
                  </a:cubicBezTo>
                  <a:cubicBezTo>
                    <a:pt x="603" y="301"/>
                    <a:pt x="595" y="303"/>
                    <a:pt x="584" y="311"/>
                  </a:cubicBezTo>
                  <a:cubicBezTo>
                    <a:pt x="574" y="319"/>
                    <a:pt x="566" y="335"/>
                    <a:pt x="566" y="335"/>
                  </a:cubicBezTo>
                  <a:cubicBezTo>
                    <a:pt x="550" y="364"/>
                    <a:pt x="550" y="364"/>
                    <a:pt x="550" y="364"/>
                  </a:cubicBezTo>
                  <a:cubicBezTo>
                    <a:pt x="574" y="403"/>
                    <a:pt x="574" y="403"/>
                    <a:pt x="574" y="403"/>
                  </a:cubicBezTo>
                  <a:cubicBezTo>
                    <a:pt x="574" y="403"/>
                    <a:pt x="587" y="382"/>
                    <a:pt x="595" y="380"/>
                  </a:cubicBezTo>
                  <a:cubicBezTo>
                    <a:pt x="603" y="377"/>
                    <a:pt x="650" y="372"/>
                    <a:pt x="650" y="372"/>
                  </a:cubicBezTo>
                  <a:cubicBezTo>
                    <a:pt x="650" y="372"/>
                    <a:pt x="653" y="403"/>
                    <a:pt x="661" y="411"/>
                  </a:cubicBezTo>
                  <a:cubicBezTo>
                    <a:pt x="669" y="419"/>
                    <a:pt x="677" y="438"/>
                    <a:pt x="677" y="438"/>
                  </a:cubicBezTo>
                  <a:cubicBezTo>
                    <a:pt x="663" y="480"/>
                    <a:pt x="663" y="480"/>
                    <a:pt x="663" y="480"/>
                  </a:cubicBezTo>
                  <a:cubicBezTo>
                    <a:pt x="627" y="509"/>
                    <a:pt x="627" y="509"/>
                    <a:pt x="627" y="509"/>
                  </a:cubicBezTo>
                  <a:cubicBezTo>
                    <a:pt x="645" y="535"/>
                    <a:pt x="645" y="535"/>
                    <a:pt x="645" y="535"/>
                  </a:cubicBezTo>
                  <a:cubicBezTo>
                    <a:pt x="632" y="546"/>
                    <a:pt x="632" y="546"/>
                    <a:pt x="632" y="546"/>
                  </a:cubicBezTo>
                  <a:cubicBezTo>
                    <a:pt x="516" y="551"/>
                    <a:pt x="516" y="551"/>
                    <a:pt x="516" y="551"/>
                  </a:cubicBezTo>
                  <a:cubicBezTo>
                    <a:pt x="508" y="601"/>
                    <a:pt x="508" y="601"/>
                    <a:pt x="508" y="601"/>
                  </a:cubicBezTo>
                  <a:cubicBezTo>
                    <a:pt x="521" y="622"/>
                    <a:pt x="521" y="622"/>
                    <a:pt x="521" y="622"/>
                  </a:cubicBezTo>
                  <a:cubicBezTo>
                    <a:pt x="521" y="622"/>
                    <a:pt x="500" y="656"/>
                    <a:pt x="484" y="672"/>
                  </a:cubicBezTo>
                  <a:cubicBezTo>
                    <a:pt x="469" y="688"/>
                    <a:pt x="476" y="725"/>
                    <a:pt x="476" y="725"/>
                  </a:cubicBezTo>
                  <a:cubicBezTo>
                    <a:pt x="461" y="728"/>
                    <a:pt x="461" y="728"/>
                    <a:pt x="461" y="728"/>
                  </a:cubicBezTo>
                  <a:cubicBezTo>
                    <a:pt x="461" y="728"/>
                    <a:pt x="445" y="743"/>
                    <a:pt x="437" y="751"/>
                  </a:cubicBezTo>
                  <a:cubicBezTo>
                    <a:pt x="429" y="759"/>
                    <a:pt x="411" y="783"/>
                    <a:pt x="411" y="783"/>
                  </a:cubicBezTo>
                  <a:cubicBezTo>
                    <a:pt x="368" y="770"/>
                    <a:pt x="368" y="770"/>
                    <a:pt x="368" y="770"/>
                  </a:cubicBezTo>
                  <a:cubicBezTo>
                    <a:pt x="355" y="751"/>
                    <a:pt x="355" y="751"/>
                    <a:pt x="355" y="751"/>
                  </a:cubicBezTo>
                  <a:cubicBezTo>
                    <a:pt x="300" y="799"/>
                    <a:pt x="300" y="799"/>
                    <a:pt x="300" y="799"/>
                  </a:cubicBezTo>
                  <a:cubicBezTo>
                    <a:pt x="300" y="809"/>
                    <a:pt x="300" y="809"/>
                    <a:pt x="300" y="809"/>
                  </a:cubicBezTo>
                  <a:cubicBezTo>
                    <a:pt x="263" y="854"/>
                    <a:pt x="263" y="854"/>
                    <a:pt x="263" y="854"/>
                  </a:cubicBezTo>
                  <a:cubicBezTo>
                    <a:pt x="284" y="907"/>
                    <a:pt x="284" y="907"/>
                    <a:pt x="284" y="907"/>
                  </a:cubicBezTo>
                  <a:cubicBezTo>
                    <a:pt x="263" y="951"/>
                    <a:pt x="263" y="951"/>
                    <a:pt x="263" y="951"/>
                  </a:cubicBezTo>
                  <a:cubicBezTo>
                    <a:pt x="249" y="949"/>
                    <a:pt x="249" y="949"/>
                    <a:pt x="249" y="949"/>
                  </a:cubicBezTo>
                  <a:cubicBezTo>
                    <a:pt x="251" y="989"/>
                    <a:pt x="251" y="989"/>
                    <a:pt x="251" y="989"/>
                  </a:cubicBezTo>
                  <a:cubicBezTo>
                    <a:pt x="261" y="1001"/>
                    <a:pt x="261" y="1001"/>
                    <a:pt x="261" y="1001"/>
                  </a:cubicBezTo>
                  <a:cubicBezTo>
                    <a:pt x="256" y="1028"/>
                    <a:pt x="256" y="1028"/>
                    <a:pt x="256" y="1028"/>
                  </a:cubicBezTo>
                  <a:cubicBezTo>
                    <a:pt x="270" y="1042"/>
                    <a:pt x="270" y="1042"/>
                    <a:pt x="270" y="1042"/>
                  </a:cubicBezTo>
                  <a:cubicBezTo>
                    <a:pt x="273" y="1059"/>
                    <a:pt x="273" y="1059"/>
                    <a:pt x="273" y="1059"/>
                  </a:cubicBezTo>
                  <a:cubicBezTo>
                    <a:pt x="244" y="1092"/>
                    <a:pt x="244" y="1092"/>
                    <a:pt x="244" y="1092"/>
                  </a:cubicBezTo>
                  <a:cubicBezTo>
                    <a:pt x="194" y="1083"/>
                    <a:pt x="194" y="1083"/>
                    <a:pt x="194" y="1083"/>
                  </a:cubicBezTo>
                  <a:cubicBezTo>
                    <a:pt x="194" y="1083"/>
                    <a:pt x="172" y="1104"/>
                    <a:pt x="165" y="1124"/>
                  </a:cubicBezTo>
                  <a:cubicBezTo>
                    <a:pt x="158" y="1143"/>
                    <a:pt x="158" y="1159"/>
                    <a:pt x="158" y="1159"/>
                  </a:cubicBezTo>
                  <a:cubicBezTo>
                    <a:pt x="174" y="1174"/>
                    <a:pt x="174" y="1174"/>
                    <a:pt x="174" y="1174"/>
                  </a:cubicBezTo>
                  <a:cubicBezTo>
                    <a:pt x="160" y="1186"/>
                    <a:pt x="160" y="1186"/>
                    <a:pt x="160" y="1186"/>
                  </a:cubicBezTo>
                  <a:cubicBezTo>
                    <a:pt x="160" y="1231"/>
                    <a:pt x="160" y="1231"/>
                    <a:pt x="160" y="1231"/>
                  </a:cubicBezTo>
                  <a:cubicBezTo>
                    <a:pt x="160" y="1231"/>
                    <a:pt x="179" y="1241"/>
                    <a:pt x="189" y="1248"/>
                  </a:cubicBezTo>
                  <a:cubicBezTo>
                    <a:pt x="198" y="1255"/>
                    <a:pt x="220" y="1296"/>
                    <a:pt x="220" y="1296"/>
                  </a:cubicBezTo>
                  <a:cubicBezTo>
                    <a:pt x="239" y="1313"/>
                    <a:pt x="239" y="1313"/>
                    <a:pt x="239" y="1313"/>
                  </a:cubicBezTo>
                  <a:cubicBezTo>
                    <a:pt x="239" y="1313"/>
                    <a:pt x="249" y="1358"/>
                    <a:pt x="239" y="1363"/>
                  </a:cubicBezTo>
                  <a:cubicBezTo>
                    <a:pt x="229" y="1368"/>
                    <a:pt x="182" y="1370"/>
                    <a:pt x="182" y="1370"/>
                  </a:cubicBezTo>
                  <a:cubicBezTo>
                    <a:pt x="182" y="1370"/>
                    <a:pt x="198" y="1396"/>
                    <a:pt x="194" y="1411"/>
                  </a:cubicBezTo>
                  <a:cubicBezTo>
                    <a:pt x="189" y="1425"/>
                    <a:pt x="158" y="1408"/>
                    <a:pt x="158" y="1408"/>
                  </a:cubicBezTo>
                  <a:cubicBezTo>
                    <a:pt x="158" y="1408"/>
                    <a:pt x="107" y="1418"/>
                    <a:pt x="100" y="1432"/>
                  </a:cubicBezTo>
                  <a:cubicBezTo>
                    <a:pt x="93" y="1447"/>
                    <a:pt x="81" y="1461"/>
                    <a:pt x="81" y="1461"/>
                  </a:cubicBezTo>
                  <a:cubicBezTo>
                    <a:pt x="115" y="1490"/>
                    <a:pt x="115" y="1490"/>
                    <a:pt x="115" y="1490"/>
                  </a:cubicBezTo>
                  <a:cubicBezTo>
                    <a:pt x="115" y="1519"/>
                    <a:pt x="115" y="1519"/>
                    <a:pt x="115" y="1519"/>
                  </a:cubicBezTo>
                  <a:cubicBezTo>
                    <a:pt x="62" y="1511"/>
                    <a:pt x="62" y="1511"/>
                    <a:pt x="62" y="1511"/>
                  </a:cubicBezTo>
                  <a:cubicBezTo>
                    <a:pt x="52" y="1535"/>
                    <a:pt x="52" y="1535"/>
                    <a:pt x="52" y="1535"/>
                  </a:cubicBezTo>
                  <a:cubicBezTo>
                    <a:pt x="52" y="1535"/>
                    <a:pt x="0" y="1554"/>
                    <a:pt x="4" y="1562"/>
                  </a:cubicBezTo>
                  <a:cubicBezTo>
                    <a:pt x="9" y="1569"/>
                    <a:pt x="43" y="1602"/>
                    <a:pt x="43" y="1602"/>
                  </a:cubicBezTo>
                  <a:cubicBezTo>
                    <a:pt x="74" y="1662"/>
                    <a:pt x="74" y="1662"/>
                    <a:pt x="74" y="1662"/>
                  </a:cubicBezTo>
                  <a:cubicBezTo>
                    <a:pt x="74" y="1662"/>
                    <a:pt x="129" y="1657"/>
                    <a:pt x="148" y="1650"/>
                  </a:cubicBezTo>
                  <a:cubicBezTo>
                    <a:pt x="167" y="1643"/>
                    <a:pt x="213" y="1612"/>
                    <a:pt x="227" y="1610"/>
                  </a:cubicBezTo>
                  <a:cubicBezTo>
                    <a:pt x="241" y="1607"/>
                    <a:pt x="289" y="1590"/>
                    <a:pt x="289" y="1590"/>
                  </a:cubicBezTo>
                  <a:cubicBezTo>
                    <a:pt x="289" y="1590"/>
                    <a:pt x="313" y="1619"/>
                    <a:pt x="328" y="1633"/>
                  </a:cubicBezTo>
                  <a:cubicBezTo>
                    <a:pt x="342" y="1648"/>
                    <a:pt x="366" y="1681"/>
                    <a:pt x="371" y="1698"/>
                  </a:cubicBezTo>
                  <a:cubicBezTo>
                    <a:pt x="376" y="1715"/>
                    <a:pt x="378" y="1727"/>
                    <a:pt x="371" y="1751"/>
                  </a:cubicBezTo>
                  <a:cubicBezTo>
                    <a:pt x="364" y="1775"/>
                    <a:pt x="368" y="1782"/>
                    <a:pt x="368" y="1782"/>
                  </a:cubicBezTo>
                  <a:cubicBezTo>
                    <a:pt x="388" y="1787"/>
                    <a:pt x="388" y="1787"/>
                    <a:pt x="388" y="1787"/>
                  </a:cubicBezTo>
                  <a:cubicBezTo>
                    <a:pt x="388" y="1787"/>
                    <a:pt x="383" y="1820"/>
                    <a:pt x="390" y="1832"/>
                  </a:cubicBezTo>
                  <a:cubicBezTo>
                    <a:pt x="397" y="1844"/>
                    <a:pt x="402" y="1866"/>
                    <a:pt x="414" y="1871"/>
                  </a:cubicBezTo>
                  <a:cubicBezTo>
                    <a:pt x="426" y="1875"/>
                    <a:pt x="445" y="1871"/>
                    <a:pt x="445" y="1871"/>
                  </a:cubicBezTo>
                  <a:cubicBezTo>
                    <a:pt x="445" y="1871"/>
                    <a:pt x="438" y="1890"/>
                    <a:pt x="431" y="1902"/>
                  </a:cubicBezTo>
                  <a:cubicBezTo>
                    <a:pt x="423" y="1914"/>
                    <a:pt x="421" y="1921"/>
                    <a:pt x="407" y="1930"/>
                  </a:cubicBezTo>
                  <a:cubicBezTo>
                    <a:pt x="392" y="1940"/>
                    <a:pt x="368" y="1945"/>
                    <a:pt x="368" y="1945"/>
                  </a:cubicBezTo>
                  <a:cubicBezTo>
                    <a:pt x="368" y="1945"/>
                    <a:pt x="368" y="1990"/>
                    <a:pt x="376" y="2002"/>
                  </a:cubicBezTo>
                  <a:cubicBezTo>
                    <a:pt x="383" y="2014"/>
                    <a:pt x="397" y="2033"/>
                    <a:pt x="402" y="2045"/>
                  </a:cubicBezTo>
                  <a:cubicBezTo>
                    <a:pt x="404" y="2050"/>
                    <a:pt x="410" y="2062"/>
                    <a:pt x="416" y="2075"/>
                  </a:cubicBezTo>
                  <a:cubicBezTo>
                    <a:pt x="412" y="2059"/>
                    <a:pt x="412" y="2059"/>
                    <a:pt x="412" y="2059"/>
                  </a:cubicBezTo>
                  <a:cubicBezTo>
                    <a:pt x="446" y="2051"/>
                    <a:pt x="446" y="2051"/>
                    <a:pt x="446" y="2051"/>
                  </a:cubicBezTo>
                  <a:cubicBezTo>
                    <a:pt x="461" y="2089"/>
                    <a:pt x="461" y="2089"/>
                    <a:pt x="461" y="2089"/>
                  </a:cubicBezTo>
                  <a:cubicBezTo>
                    <a:pt x="461" y="2089"/>
                    <a:pt x="474" y="2091"/>
                    <a:pt x="476" y="2097"/>
                  </a:cubicBezTo>
                  <a:cubicBezTo>
                    <a:pt x="477" y="2104"/>
                    <a:pt x="484" y="2119"/>
                    <a:pt x="484" y="2119"/>
                  </a:cubicBezTo>
                  <a:cubicBezTo>
                    <a:pt x="484" y="2119"/>
                    <a:pt x="516" y="2126"/>
                    <a:pt x="524" y="2126"/>
                  </a:cubicBezTo>
                  <a:cubicBezTo>
                    <a:pt x="532" y="2126"/>
                    <a:pt x="532" y="2104"/>
                    <a:pt x="532" y="2092"/>
                  </a:cubicBezTo>
                  <a:cubicBezTo>
                    <a:pt x="532" y="2081"/>
                    <a:pt x="509" y="2044"/>
                    <a:pt x="509" y="2044"/>
                  </a:cubicBezTo>
                  <a:cubicBezTo>
                    <a:pt x="571" y="2024"/>
                    <a:pt x="571" y="2024"/>
                    <a:pt x="571" y="2024"/>
                  </a:cubicBezTo>
                  <a:cubicBezTo>
                    <a:pt x="584" y="2042"/>
                    <a:pt x="584" y="2042"/>
                    <a:pt x="584" y="2042"/>
                  </a:cubicBezTo>
                  <a:cubicBezTo>
                    <a:pt x="584" y="2042"/>
                    <a:pt x="574" y="2064"/>
                    <a:pt x="579" y="2069"/>
                  </a:cubicBezTo>
                  <a:cubicBezTo>
                    <a:pt x="584" y="2074"/>
                    <a:pt x="586" y="2091"/>
                    <a:pt x="593" y="2101"/>
                  </a:cubicBezTo>
                  <a:cubicBezTo>
                    <a:pt x="599" y="2111"/>
                    <a:pt x="601" y="2121"/>
                    <a:pt x="601" y="2121"/>
                  </a:cubicBezTo>
                  <a:cubicBezTo>
                    <a:pt x="634" y="2138"/>
                    <a:pt x="634" y="2138"/>
                    <a:pt x="634" y="2138"/>
                  </a:cubicBezTo>
                  <a:cubicBezTo>
                    <a:pt x="661" y="2114"/>
                    <a:pt x="661" y="2114"/>
                    <a:pt x="661" y="2114"/>
                  </a:cubicBezTo>
                  <a:cubicBezTo>
                    <a:pt x="666" y="2138"/>
                    <a:pt x="666" y="2138"/>
                    <a:pt x="666" y="2138"/>
                  </a:cubicBezTo>
                  <a:cubicBezTo>
                    <a:pt x="713" y="2148"/>
                    <a:pt x="713" y="2148"/>
                    <a:pt x="713" y="2148"/>
                  </a:cubicBezTo>
                  <a:cubicBezTo>
                    <a:pt x="713" y="2148"/>
                    <a:pt x="716" y="2178"/>
                    <a:pt x="708" y="2184"/>
                  </a:cubicBezTo>
                  <a:cubicBezTo>
                    <a:pt x="699" y="2191"/>
                    <a:pt x="684" y="2169"/>
                    <a:pt x="684" y="2169"/>
                  </a:cubicBezTo>
                  <a:cubicBezTo>
                    <a:pt x="666" y="2183"/>
                    <a:pt x="666" y="2183"/>
                    <a:pt x="666" y="2183"/>
                  </a:cubicBezTo>
                  <a:cubicBezTo>
                    <a:pt x="674" y="2208"/>
                    <a:pt x="674" y="2208"/>
                    <a:pt x="674" y="2208"/>
                  </a:cubicBezTo>
                  <a:cubicBezTo>
                    <a:pt x="673" y="2218"/>
                    <a:pt x="673" y="2218"/>
                    <a:pt x="673" y="2218"/>
                  </a:cubicBezTo>
                  <a:cubicBezTo>
                    <a:pt x="646" y="2236"/>
                    <a:pt x="646" y="2236"/>
                    <a:pt x="646" y="2236"/>
                  </a:cubicBezTo>
                  <a:cubicBezTo>
                    <a:pt x="646" y="2236"/>
                    <a:pt x="661" y="2269"/>
                    <a:pt x="679" y="2263"/>
                  </a:cubicBezTo>
                  <a:cubicBezTo>
                    <a:pt x="698" y="2256"/>
                    <a:pt x="711" y="2211"/>
                    <a:pt x="711" y="2211"/>
                  </a:cubicBezTo>
                  <a:cubicBezTo>
                    <a:pt x="733" y="2213"/>
                    <a:pt x="733" y="2213"/>
                    <a:pt x="733" y="2213"/>
                  </a:cubicBezTo>
                  <a:cubicBezTo>
                    <a:pt x="744" y="2196"/>
                    <a:pt x="744" y="2196"/>
                    <a:pt x="744" y="2196"/>
                  </a:cubicBezTo>
                  <a:cubicBezTo>
                    <a:pt x="741" y="2173"/>
                    <a:pt x="741" y="2173"/>
                    <a:pt x="741" y="2173"/>
                  </a:cubicBezTo>
                  <a:cubicBezTo>
                    <a:pt x="751" y="2146"/>
                    <a:pt x="751" y="2146"/>
                    <a:pt x="751" y="2146"/>
                  </a:cubicBezTo>
                  <a:cubicBezTo>
                    <a:pt x="771" y="2143"/>
                    <a:pt x="771" y="2143"/>
                    <a:pt x="771" y="2143"/>
                  </a:cubicBezTo>
                  <a:cubicBezTo>
                    <a:pt x="814" y="2161"/>
                    <a:pt x="814" y="2161"/>
                    <a:pt x="814" y="2161"/>
                  </a:cubicBezTo>
                  <a:cubicBezTo>
                    <a:pt x="831" y="2141"/>
                    <a:pt x="831" y="2141"/>
                    <a:pt x="831" y="2141"/>
                  </a:cubicBezTo>
                  <a:cubicBezTo>
                    <a:pt x="831" y="2141"/>
                    <a:pt x="850" y="2166"/>
                    <a:pt x="860" y="2149"/>
                  </a:cubicBezTo>
                  <a:cubicBezTo>
                    <a:pt x="870" y="2132"/>
                    <a:pt x="838" y="2094"/>
                    <a:pt x="838" y="2094"/>
                  </a:cubicBezTo>
                  <a:cubicBezTo>
                    <a:pt x="847" y="2078"/>
                    <a:pt x="847" y="2078"/>
                    <a:pt x="847" y="2078"/>
                  </a:cubicBezTo>
                  <a:cubicBezTo>
                    <a:pt x="850" y="2085"/>
                    <a:pt x="850" y="2085"/>
                    <a:pt x="850" y="2085"/>
                  </a:cubicBezTo>
                  <a:cubicBezTo>
                    <a:pt x="828" y="2035"/>
                    <a:pt x="828" y="2035"/>
                    <a:pt x="828" y="2035"/>
                  </a:cubicBezTo>
                  <a:cubicBezTo>
                    <a:pt x="846" y="2008"/>
                    <a:pt x="846" y="2008"/>
                    <a:pt x="846" y="2008"/>
                  </a:cubicBezTo>
                  <a:cubicBezTo>
                    <a:pt x="852" y="1951"/>
                    <a:pt x="852" y="1951"/>
                    <a:pt x="852" y="1951"/>
                  </a:cubicBezTo>
                  <a:cubicBezTo>
                    <a:pt x="852" y="1951"/>
                    <a:pt x="852" y="1951"/>
                    <a:pt x="862" y="1951"/>
                  </a:cubicBezTo>
                  <a:cubicBezTo>
                    <a:pt x="873" y="1951"/>
                    <a:pt x="882" y="1926"/>
                    <a:pt x="882" y="1915"/>
                  </a:cubicBezTo>
                  <a:cubicBezTo>
                    <a:pt x="882" y="1904"/>
                    <a:pt x="861" y="1888"/>
                    <a:pt x="861" y="1888"/>
                  </a:cubicBezTo>
                  <a:cubicBezTo>
                    <a:pt x="861" y="1888"/>
                    <a:pt x="877" y="1863"/>
                    <a:pt x="870" y="1858"/>
                  </a:cubicBezTo>
                  <a:cubicBezTo>
                    <a:pt x="862" y="1852"/>
                    <a:pt x="843" y="1858"/>
                    <a:pt x="843" y="1858"/>
                  </a:cubicBezTo>
                  <a:cubicBezTo>
                    <a:pt x="855" y="1806"/>
                    <a:pt x="855" y="1806"/>
                    <a:pt x="855" y="1806"/>
                  </a:cubicBezTo>
                  <a:cubicBezTo>
                    <a:pt x="823" y="1820"/>
                    <a:pt x="823" y="1820"/>
                    <a:pt x="823" y="1820"/>
                  </a:cubicBezTo>
                  <a:cubicBezTo>
                    <a:pt x="823" y="1820"/>
                    <a:pt x="816" y="1750"/>
                    <a:pt x="809" y="1738"/>
                  </a:cubicBezTo>
                  <a:cubicBezTo>
                    <a:pt x="802" y="1725"/>
                    <a:pt x="812" y="1616"/>
                    <a:pt x="812" y="1616"/>
                  </a:cubicBezTo>
                  <a:cubicBezTo>
                    <a:pt x="812" y="1616"/>
                    <a:pt x="784" y="1605"/>
                    <a:pt x="778" y="1596"/>
                  </a:cubicBezTo>
                  <a:cubicBezTo>
                    <a:pt x="773" y="1587"/>
                    <a:pt x="818" y="1537"/>
                    <a:pt x="818" y="1537"/>
                  </a:cubicBezTo>
                  <a:cubicBezTo>
                    <a:pt x="855" y="1532"/>
                    <a:pt x="855" y="1532"/>
                    <a:pt x="855" y="1532"/>
                  </a:cubicBezTo>
                  <a:cubicBezTo>
                    <a:pt x="871" y="1512"/>
                    <a:pt x="871" y="1512"/>
                    <a:pt x="871" y="1512"/>
                  </a:cubicBezTo>
                  <a:cubicBezTo>
                    <a:pt x="897" y="1564"/>
                    <a:pt x="897" y="1564"/>
                    <a:pt x="897" y="1564"/>
                  </a:cubicBezTo>
                  <a:cubicBezTo>
                    <a:pt x="938" y="1501"/>
                    <a:pt x="938" y="1501"/>
                    <a:pt x="938" y="1501"/>
                  </a:cubicBezTo>
                  <a:cubicBezTo>
                    <a:pt x="1000" y="1528"/>
                    <a:pt x="1000" y="1528"/>
                    <a:pt x="1000" y="1528"/>
                  </a:cubicBezTo>
                  <a:cubicBezTo>
                    <a:pt x="1020" y="1507"/>
                    <a:pt x="1020" y="1507"/>
                    <a:pt x="1020" y="1507"/>
                  </a:cubicBezTo>
                  <a:cubicBezTo>
                    <a:pt x="1020" y="1507"/>
                    <a:pt x="1038" y="1521"/>
                    <a:pt x="1047" y="1528"/>
                  </a:cubicBezTo>
                  <a:cubicBezTo>
                    <a:pt x="1056" y="1535"/>
                    <a:pt x="1065" y="1571"/>
                    <a:pt x="1065" y="1571"/>
                  </a:cubicBezTo>
                  <a:cubicBezTo>
                    <a:pt x="1140" y="1557"/>
                    <a:pt x="1140" y="1557"/>
                    <a:pt x="1140" y="1557"/>
                  </a:cubicBezTo>
                  <a:cubicBezTo>
                    <a:pt x="1142" y="1494"/>
                    <a:pt x="1142" y="1494"/>
                    <a:pt x="1142" y="1494"/>
                  </a:cubicBezTo>
                  <a:cubicBezTo>
                    <a:pt x="1120" y="1480"/>
                    <a:pt x="1120" y="1480"/>
                    <a:pt x="1120" y="1480"/>
                  </a:cubicBezTo>
                  <a:cubicBezTo>
                    <a:pt x="1120" y="1480"/>
                    <a:pt x="1122" y="1464"/>
                    <a:pt x="1124" y="1457"/>
                  </a:cubicBezTo>
                  <a:cubicBezTo>
                    <a:pt x="1126" y="1449"/>
                    <a:pt x="1113" y="1430"/>
                    <a:pt x="1113" y="1430"/>
                  </a:cubicBezTo>
                  <a:cubicBezTo>
                    <a:pt x="1131" y="1412"/>
                    <a:pt x="1131" y="1412"/>
                    <a:pt x="1131" y="1412"/>
                  </a:cubicBezTo>
                  <a:cubicBezTo>
                    <a:pt x="1149" y="1428"/>
                    <a:pt x="1149" y="1428"/>
                    <a:pt x="1149" y="1428"/>
                  </a:cubicBezTo>
                  <a:cubicBezTo>
                    <a:pt x="1171" y="1431"/>
                    <a:pt x="1171" y="1431"/>
                    <a:pt x="1171" y="1431"/>
                  </a:cubicBezTo>
                  <a:cubicBezTo>
                    <a:pt x="1185" y="1444"/>
                    <a:pt x="1185" y="1444"/>
                    <a:pt x="1185" y="1444"/>
                  </a:cubicBezTo>
                  <a:cubicBezTo>
                    <a:pt x="1185" y="1444"/>
                    <a:pt x="1196" y="1431"/>
                    <a:pt x="1205" y="1431"/>
                  </a:cubicBezTo>
                  <a:cubicBezTo>
                    <a:pt x="1214" y="1431"/>
                    <a:pt x="1224" y="1428"/>
                    <a:pt x="1224" y="1428"/>
                  </a:cubicBezTo>
                  <a:cubicBezTo>
                    <a:pt x="1224" y="1428"/>
                    <a:pt x="1208" y="1412"/>
                    <a:pt x="1217" y="1397"/>
                  </a:cubicBezTo>
                  <a:cubicBezTo>
                    <a:pt x="1226" y="1383"/>
                    <a:pt x="1269" y="1367"/>
                    <a:pt x="1269" y="1367"/>
                  </a:cubicBezTo>
                  <a:cubicBezTo>
                    <a:pt x="1269" y="1367"/>
                    <a:pt x="1271" y="1342"/>
                    <a:pt x="1271" y="1336"/>
                  </a:cubicBezTo>
                  <a:cubicBezTo>
                    <a:pt x="1271" y="1331"/>
                    <a:pt x="1283" y="1299"/>
                    <a:pt x="1287" y="1288"/>
                  </a:cubicBezTo>
                  <a:cubicBezTo>
                    <a:pt x="1291" y="1277"/>
                    <a:pt x="1289" y="1240"/>
                    <a:pt x="1298" y="1236"/>
                  </a:cubicBezTo>
                  <a:cubicBezTo>
                    <a:pt x="1307" y="1233"/>
                    <a:pt x="1321" y="1243"/>
                    <a:pt x="1334" y="1250"/>
                  </a:cubicBezTo>
                  <a:cubicBezTo>
                    <a:pt x="1346" y="1258"/>
                    <a:pt x="1386" y="1256"/>
                    <a:pt x="1386" y="1256"/>
                  </a:cubicBezTo>
                  <a:cubicBezTo>
                    <a:pt x="1461" y="1191"/>
                    <a:pt x="1461" y="1191"/>
                    <a:pt x="1461" y="1191"/>
                  </a:cubicBezTo>
                  <a:cubicBezTo>
                    <a:pt x="1477" y="1127"/>
                    <a:pt x="1477" y="1127"/>
                    <a:pt x="1477" y="1127"/>
                  </a:cubicBezTo>
                  <a:cubicBezTo>
                    <a:pt x="1484" y="1121"/>
                    <a:pt x="1484" y="1121"/>
                    <a:pt x="1484" y="1121"/>
                  </a:cubicBezTo>
                  <a:cubicBezTo>
                    <a:pt x="1480" y="1078"/>
                    <a:pt x="1480" y="1078"/>
                    <a:pt x="1480" y="1078"/>
                  </a:cubicBezTo>
                  <a:cubicBezTo>
                    <a:pt x="1470" y="1049"/>
                    <a:pt x="1470" y="1049"/>
                    <a:pt x="1470" y="1049"/>
                  </a:cubicBezTo>
                  <a:cubicBezTo>
                    <a:pt x="1480" y="1036"/>
                    <a:pt x="1480" y="1036"/>
                    <a:pt x="1480" y="1036"/>
                  </a:cubicBezTo>
                  <a:cubicBezTo>
                    <a:pt x="1512" y="1038"/>
                    <a:pt x="1512" y="1038"/>
                    <a:pt x="1512" y="1038"/>
                  </a:cubicBezTo>
                  <a:cubicBezTo>
                    <a:pt x="1480" y="986"/>
                    <a:pt x="1480" y="986"/>
                    <a:pt x="1480" y="986"/>
                  </a:cubicBezTo>
                  <a:cubicBezTo>
                    <a:pt x="1422" y="994"/>
                    <a:pt x="1422" y="994"/>
                    <a:pt x="1422" y="994"/>
                  </a:cubicBezTo>
                  <a:cubicBezTo>
                    <a:pt x="1422" y="994"/>
                    <a:pt x="1435" y="1017"/>
                    <a:pt x="1422" y="1028"/>
                  </a:cubicBezTo>
                  <a:cubicBezTo>
                    <a:pt x="1409" y="1038"/>
                    <a:pt x="1359" y="1036"/>
                    <a:pt x="1359" y="1036"/>
                  </a:cubicBezTo>
                  <a:cubicBezTo>
                    <a:pt x="1396" y="972"/>
                    <a:pt x="1396" y="972"/>
                    <a:pt x="1396" y="972"/>
                  </a:cubicBezTo>
                  <a:cubicBezTo>
                    <a:pt x="1387" y="946"/>
                    <a:pt x="1387" y="946"/>
                    <a:pt x="1387" y="946"/>
                  </a:cubicBezTo>
                  <a:cubicBezTo>
                    <a:pt x="1417" y="930"/>
                    <a:pt x="1417" y="930"/>
                    <a:pt x="1417" y="930"/>
                  </a:cubicBezTo>
                  <a:cubicBezTo>
                    <a:pt x="1417" y="899"/>
                    <a:pt x="1417" y="899"/>
                    <a:pt x="1417" y="899"/>
                  </a:cubicBezTo>
                  <a:cubicBezTo>
                    <a:pt x="1435" y="836"/>
                    <a:pt x="1435" y="836"/>
                    <a:pt x="1435" y="836"/>
                  </a:cubicBezTo>
                  <a:cubicBezTo>
                    <a:pt x="1472" y="836"/>
                    <a:pt x="1472" y="836"/>
                    <a:pt x="1472" y="836"/>
                  </a:cubicBezTo>
                  <a:cubicBezTo>
                    <a:pt x="1480" y="812"/>
                    <a:pt x="1480" y="812"/>
                    <a:pt x="1480" y="812"/>
                  </a:cubicBezTo>
                  <a:cubicBezTo>
                    <a:pt x="1464" y="800"/>
                    <a:pt x="1464" y="800"/>
                    <a:pt x="1464" y="800"/>
                  </a:cubicBezTo>
                  <a:cubicBezTo>
                    <a:pt x="1489" y="776"/>
                    <a:pt x="1489" y="776"/>
                    <a:pt x="1489" y="776"/>
                  </a:cubicBezTo>
                  <a:cubicBezTo>
                    <a:pt x="1459" y="743"/>
                    <a:pt x="1459" y="743"/>
                    <a:pt x="1459" y="743"/>
                  </a:cubicBezTo>
                  <a:cubicBezTo>
                    <a:pt x="1431" y="763"/>
                    <a:pt x="1431" y="763"/>
                    <a:pt x="1431" y="763"/>
                  </a:cubicBezTo>
                  <a:cubicBezTo>
                    <a:pt x="1435" y="730"/>
                    <a:pt x="1435" y="730"/>
                    <a:pt x="1435" y="730"/>
                  </a:cubicBezTo>
                  <a:cubicBezTo>
                    <a:pt x="1459" y="717"/>
                    <a:pt x="1459" y="717"/>
                    <a:pt x="1459" y="717"/>
                  </a:cubicBezTo>
                  <a:cubicBezTo>
                    <a:pt x="1485" y="712"/>
                    <a:pt x="1485" y="712"/>
                    <a:pt x="1485" y="712"/>
                  </a:cubicBezTo>
                  <a:cubicBezTo>
                    <a:pt x="1485" y="697"/>
                    <a:pt x="1485" y="697"/>
                    <a:pt x="1485" y="697"/>
                  </a:cubicBezTo>
                  <a:cubicBezTo>
                    <a:pt x="1456" y="680"/>
                    <a:pt x="1456" y="680"/>
                    <a:pt x="1456" y="680"/>
                  </a:cubicBezTo>
                  <a:cubicBezTo>
                    <a:pt x="1479" y="652"/>
                    <a:pt x="1479" y="652"/>
                    <a:pt x="1479" y="652"/>
                  </a:cubicBezTo>
                  <a:cubicBezTo>
                    <a:pt x="1479" y="652"/>
                    <a:pt x="1506" y="656"/>
                    <a:pt x="1520" y="662"/>
                  </a:cubicBezTo>
                  <a:cubicBezTo>
                    <a:pt x="1533" y="667"/>
                    <a:pt x="1535" y="672"/>
                    <a:pt x="1535" y="672"/>
                  </a:cubicBezTo>
                  <a:cubicBezTo>
                    <a:pt x="1535" y="672"/>
                    <a:pt x="1578" y="672"/>
                    <a:pt x="1588" y="659"/>
                  </a:cubicBezTo>
                  <a:cubicBezTo>
                    <a:pt x="1599" y="646"/>
                    <a:pt x="1578" y="619"/>
                    <a:pt x="1570" y="6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4" name="Freeform 371">
              <a:extLst>
                <a:ext uri="{FF2B5EF4-FFF2-40B4-BE49-F238E27FC236}">
                  <a16:creationId xmlns:a16="http://schemas.microsoft.com/office/drawing/2014/main" id="{187C008E-9D6B-21D7-05D2-96135BA5C6E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580" y="3620862"/>
              <a:ext cx="961593" cy="781184"/>
            </a:xfrm>
            <a:custGeom>
              <a:avLst/>
              <a:gdLst>
                <a:gd name="T0" fmla="*/ 1688 w 1775"/>
                <a:gd name="T1" fmla="*/ 622 h 1442"/>
                <a:gd name="T2" fmla="*/ 1583 w 1775"/>
                <a:gd name="T3" fmla="*/ 548 h 1442"/>
                <a:gd name="T4" fmla="*/ 1514 w 1775"/>
                <a:gd name="T5" fmla="*/ 590 h 1442"/>
                <a:gd name="T6" fmla="*/ 1474 w 1775"/>
                <a:gd name="T7" fmla="*/ 657 h 1442"/>
                <a:gd name="T8" fmla="*/ 1289 w 1775"/>
                <a:gd name="T9" fmla="*/ 576 h 1442"/>
                <a:gd name="T10" fmla="*/ 1167 w 1775"/>
                <a:gd name="T11" fmla="*/ 550 h 1442"/>
                <a:gd name="T12" fmla="*/ 1062 w 1775"/>
                <a:gd name="T13" fmla="*/ 540 h 1442"/>
                <a:gd name="T14" fmla="*/ 1018 w 1775"/>
                <a:gd name="T15" fmla="*/ 458 h 1442"/>
                <a:gd name="T16" fmla="*/ 947 w 1775"/>
                <a:gd name="T17" fmla="*/ 412 h 1442"/>
                <a:gd name="T18" fmla="*/ 966 w 1775"/>
                <a:gd name="T19" fmla="*/ 248 h 1442"/>
                <a:gd name="T20" fmla="*/ 808 w 1775"/>
                <a:gd name="T21" fmla="*/ 235 h 1442"/>
                <a:gd name="T22" fmla="*/ 695 w 1775"/>
                <a:gd name="T23" fmla="*/ 164 h 1442"/>
                <a:gd name="T24" fmla="*/ 646 w 1775"/>
                <a:gd name="T25" fmla="*/ 50 h 1442"/>
                <a:gd name="T26" fmla="*/ 611 w 1775"/>
                <a:gd name="T27" fmla="*/ 19 h 1442"/>
                <a:gd name="T28" fmla="*/ 501 w 1775"/>
                <a:gd name="T29" fmla="*/ 23 h 1442"/>
                <a:gd name="T30" fmla="*/ 474 w 1775"/>
                <a:gd name="T31" fmla="*/ 69 h 1442"/>
                <a:gd name="T32" fmla="*/ 325 w 1775"/>
                <a:gd name="T33" fmla="*/ 103 h 1442"/>
                <a:gd name="T34" fmla="*/ 157 w 1775"/>
                <a:gd name="T35" fmla="*/ 204 h 1442"/>
                <a:gd name="T36" fmla="*/ 53 w 1775"/>
                <a:gd name="T37" fmla="*/ 261 h 1442"/>
                <a:gd name="T38" fmla="*/ 145 w 1775"/>
                <a:gd name="T39" fmla="*/ 409 h 1442"/>
                <a:gd name="T40" fmla="*/ 187 w 1775"/>
                <a:gd name="T41" fmla="*/ 486 h 1442"/>
                <a:gd name="T42" fmla="*/ 211 w 1775"/>
                <a:gd name="T43" fmla="*/ 589 h 1442"/>
                <a:gd name="T44" fmla="*/ 120 w 1775"/>
                <a:gd name="T45" fmla="*/ 629 h 1442"/>
                <a:gd name="T46" fmla="*/ 100 w 1775"/>
                <a:gd name="T47" fmla="*/ 694 h 1442"/>
                <a:gd name="T48" fmla="*/ 130 w 1775"/>
                <a:gd name="T49" fmla="*/ 753 h 1442"/>
                <a:gd name="T50" fmla="*/ 76 w 1775"/>
                <a:gd name="T51" fmla="*/ 813 h 1442"/>
                <a:gd name="T52" fmla="*/ 37 w 1775"/>
                <a:gd name="T53" fmla="*/ 949 h 1442"/>
                <a:gd name="T54" fmla="*/ 121 w 1775"/>
                <a:gd name="T55" fmla="*/ 963 h 1442"/>
                <a:gd name="T56" fmla="*/ 121 w 1775"/>
                <a:gd name="T57" fmla="*/ 1055 h 1442"/>
                <a:gd name="T58" fmla="*/ 215 w 1775"/>
                <a:gd name="T59" fmla="*/ 1090 h 1442"/>
                <a:gd name="T60" fmla="*/ 301 w 1775"/>
                <a:gd name="T61" fmla="*/ 1172 h 1442"/>
                <a:gd name="T62" fmla="*/ 360 w 1775"/>
                <a:gd name="T63" fmla="*/ 1242 h 1442"/>
                <a:gd name="T64" fmla="*/ 430 w 1775"/>
                <a:gd name="T65" fmla="*/ 1267 h 1442"/>
                <a:gd name="T66" fmla="*/ 466 w 1775"/>
                <a:gd name="T67" fmla="*/ 1392 h 1442"/>
                <a:gd name="T68" fmla="*/ 546 w 1775"/>
                <a:gd name="T69" fmla="*/ 1394 h 1442"/>
                <a:gd name="T70" fmla="*/ 602 w 1775"/>
                <a:gd name="T71" fmla="*/ 1362 h 1442"/>
                <a:gd name="T72" fmla="*/ 557 w 1775"/>
                <a:gd name="T73" fmla="*/ 1308 h 1442"/>
                <a:gd name="T74" fmla="*/ 709 w 1775"/>
                <a:gd name="T75" fmla="*/ 1276 h 1442"/>
                <a:gd name="T76" fmla="*/ 817 w 1775"/>
                <a:gd name="T77" fmla="*/ 1299 h 1442"/>
                <a:gd name="T78" fmla="*/ 897 w 1775"/>
                <a:gd name="T79" fmla="*/ 1258 h 1442"/>
                <a:gd name="T80" fmla="*/ 1001 w 1775"/>
                <a:gd name="T81" fmla="*/ 1131 h 1442"/>
                <a:gd name="T82" fmla="*/ 1026 w 1775"/>
                <a:gd name="T83" fmla="*/ 1247 h 1442"/>
                <a:gd name="T84" fmla="*/ 1134 w 1775"/>
                <a:gd name="T85" fmla="*/ 1244 h 1442"/>
                <a:gd name="T86" fmla="*/ 1281 w 1775"/>
                <a:gd name="T87" fmla="*/ 1236 h 1442"/>
                <a:gd name="T88" fmla="*/ 1340 w 1775"/>
                <a:gd name="T89" fmla="*/ 1139 h 1442"/>
                <a:gd name="T90" fmla="*/ 1312 w 1775"/>
                <a:gd name="T91" fmla="*/ 1078 h 1442"/>
                <a:gd name="T92" fmla="*/ 1371 w 1775"/>
                <a:gd name="T93" fmla="*/ 1019 h 1442"/>
                <a:gd name="T94" fmla="*/ 1426 w 1775"/>
                <a:gd name="T95" fmla="*/ 1050 h 1442"/>
                <a:gd name="T96" fmla="*/ 1459 w 1775"/>
                <a:gd name="T97" fmla="*/ 1004 h 1442"/>
                <a:gd name="T98" fmla="*/ 1548 w 1775"/>
                <a:gd name="T99" fmla="*/ 1002 h 1442"/>
                <a:gd name="T100" fmla="*/ 1531 w 1775"/>
                <a:gd name="T101" fmla="*/ 899 h 1442"/>
                <a:gd name="T102" fmla="*/ 1554 w 1775"/>
                <a:gd name="T103" fmla="*/ 853 h 1442"/>
                <a:gd name="T104" fmla="*/ 1634 w 1775"/>
                <a:gd name="T105" fmla="*/ 773 h 1442"/>
                <a:gd name="T106" fmla="*/ 1712 w 1775"/>
                <a:gd name="T107" fmla="*/ 727 h 14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5"/>
                <a:gd name="T163" fmla="*/ 0 h 1442"/>
                <a:gd name="T164" fmla="*/ 1775 w 1775"/>
                <a:gd name="T165" fmla="*/ 1442 h 14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5" h="1442">
                  <a:moveTo>
                    <a:pt x="1749" y="651"/>
                  </a:moveTo>
                  <a:cubicBezTo>
                    <a:pt x="1737" y="636"/>
                    <a:pt x="1737" y="636"/>
                    <a:pt x="1737" y="636"/>
                  </a:cubicBezTo>
                  <a:cubicBezTo>
                    <a:pt x="1722" y="641"/>
                    <a:pt x="1722" y="641"/>
                    <a:pt x="1722" y="641"/>
                  </a:cubicBezTo>
                  <a:cubicBezTo>
                    <a:pt x="1688" y="622"/>
                    <a:pt x="1688" y="622"/>
                    <a:pt x="1688" y="622"/>
                  </a:cubicBezTo>
                  <a:cubicBezTo>
                    <a:pt x="1688" y="603"/>
                    <a:pt x="1688" y="603"/>
                    <a:pt x="1688" y="603"/>
                  </a:cubicBezTo>
                  <a:cubicBezTo>
                    <a:pt x="1672" y="584"/>
                    <a:pt x="1672" y="584"/>
                    <a:pt x="1672" y="584"/>
                  </a:cubicBezTo>
                  <a:cubicBezTo>
                    <a:pt x="1672" y="584"/>
                    <a:pt x="1686" y="576"/>
                    <a:pt x="1678" y="567"/>
                  </a:cubicBezTo>
                  <a:cubicBezTo>
                    <a:pt x="1670" y="559"/>
                    <a:pt x="1583" y="548"/>
                    <a:pt x="1583" y="548"/>
                  </a:cubicBezTo>
                  <a:cubicBezTo>
                    <a:pt x="1583" y="548"/>
                    <a:pt x="1577" y="521"/>
                    <a:pt x="1567" y="521"/>
                  </a:cubicBezTo>
                  <a:cubicBezTo>
                    <a:pt x="1556" y="521"/>
                    <a:pt x="1543" y="540"/>
                    <a:pt x="1543" y="540"/>
                  </a:cubicBezTo>
                  <a:cubicBezTo>
                    <a:pt x="1533" y="544"/>
                    <a:pt x="1533" y="544"/>
                    <a:pt x="1533" y="544"/>
                  </a:cubicBezTo>
                  <a:cubicBezTo>
                    <a:pt x="1514" y="590"/>
                    <a:pt x="1514" y="590"/>
                    <a:pt x="1514" y="590"/>
                  </a:cubicBezTo>
                  <a:cubicBezTo>
                    <a:pt x="1514" y="590"/>
                    <a:pt x="1543" y="603"/>
                    <a:pt x="1546" y="611"/>
                  </a:cubicBezTo>
                  <a:cubicBezTo>
                    <a:pt x="1548" y="620"/>
                    <a:pt x="1508" y="687"/>
                    <a:pt x="1508" y="687"/>
                  </a:cubicBezTo>
                  <a:cubicBezTo>
                    <a:pt x="1493" y="687"/>
                    <a:pt x="1493" y="687"/>
                    <a:pt x="1493" y="687"/>
                  </a:cubicBezTo>
                  <a:cubicBezTo>
                    <a:pt x="1474" y="657"/>
                    <a:pt x="1474" y="657"/>
                    <a:pt x="1474" y="657"/>
                  </a:cubicBezTo>
                  <a:cubicBezTo>
                    <a:pt x="1451" y="672"/>
                    <a:pt x="1451" y="672"/>
                    <a:pt x="1451" y="672"/>
                  </a:cubicBezTo>
                  <a:cubicBezTo>
                    <a:pt x="1451" y="672"/>
                    <a:pt x="1430" y="664"/>
                    <a:pt x="1417" y="664"/>
                  </a:cubicBezTo>
                  <a:cubicBezTo>
                    <a:pt x="1405" y="664"/>
                    <a:pt x="1356" y="662"/>
                    <a:pt x="1356" y="662"/>
                  </a:cubicBezTo>
                  <a:cubicBezTo>
                    <a:pt x="1289" y="576"/>
                    <a:pt x="1289" y="576"/>
                    <a:pt x="1289" y="576"/>
                  </a:cubicBezTo>
                  <a:cubicBezTo>
                    <a:pt x="1260" y="586"/>
                    <a:pt x="1260" y="586"/>
                    <a:pt x="1260" y="586"/>
                  </a:cubicBezTo>
                  <a:cubicBezTo>
                    <a:pt x="1260" y="586"/>
                    <a:pt x="1201" y="594"/>
                    <a:pt x="1195" y="592"/>
                  </a:cubicBezTo>
                  <a:cubicBezTo>
                    <a:pt x="1188" y="590"/>
                    <a:pt x="1176" y="582"/>
                    <a:pt x="1169" y="576"/>
                  </a:cubicBezTo>
                  <a:cubicBezTo>
                    <a:pt x="1163" y="569"/>
                    <a:pt x="1167" y="550"/>
                    <a:pt x="1167" y="550"/>
                  </a:cubicBezTo>
                  <a:cubicBezTo>
                    <a:pt x="1167" y="550"/>
                    <a:pt x="1159" y="533"/>
                    <a:pt x="1148" y="531"/>
                  </a:cubicBezTo>
                  <a:cubicBezTo>
                    <a:pt x="1138" y="529"/>
                    <a:pt x="1125" y="538"/>
                    <a:pt x="1117" y="538"/>
                  </a:cubicBezTo>
                  <a:cubicBezTo>
                    <a:pt x="1109" y="538"/>
                    <a:pt x="1104" y="527"/>
                    <a:pt x="1094" y="525"/>
                  </a:cubicBezTo>
                  <a:cubicBezTo>
                    <a:pt x="1083" y="523"/>
                    <a:pt x="1062" y="540"/>
                    <a:pt x="1062" y="540"/>
                  </a:cubicBezTo>
                  <a:cubicBezTo>
                    <a:pt x="1025" y="533"/>
                    <a:pt x="1025" y="533"/>
                    <a:pt x="1025" y="533"/>
                  </a:cubicBezTo>
                  <a:cubicBezTo>
                    <a:pt x="1004" y="502"/>
                    <a:pt x="1004" y="502"/>
                    <a:pt x="1004" y="502"/>
                  </a:cubicBezTo>
                  <a:cubicBezTo>
                    <a:pt x="1004" y="502"/>
                    <a:pt x="1018" y="496"/>
                    <a:pt x="1022" y="485"/>
                  </a:cubicBezTo>
                  <a:cubicBezTo>
                    <a:pt x="1027" y="475"/>
                    <a:pt x="1022" y="464"/>
                    <a:pt x="1018" y="458"/>
                  </a:cubicBezTo>
                  <a:cubicBezTo>
                    <a:pt x="1014" y="452"/>
                    <a:pt x="1008" y="443"/>
                    <a:pt x="999" y="441"/>
                  </a:cubicBezTo>
                  <a:cubicBezTo>
                    <a:pt x="991" y="439"/>
                    <a:pt x="982" y="443"/>
                    <a:pt x="982" y="443"/>
                  </a:cubicBezTo>
                  <a:cubicBezTo>
                    <a:pt x="982" y="443"/>
                    <a:pt x="951" y="433"/>
                    <a:pt x="943" y="431"/>
                  </a:cubicBezTo>
                  <a:cubicBezTo>
                    <a:pt x="934" y="428"/>
                    <a:pt x="947" y="412"/>
                    <a:pt x="947" y="412"/>
                  </a:cubicBezTo>
                  <a:cubicBezTo>
                    <a:pt x="947" y="412"/>
                    <a:pt x="957" y="401"/>
                    <a:pt x="964" y="401"/>
                  </a:cubicBezTo>
                  <a:cubicBezTo>
                    <a:pt x="970" y="401"/>
                    <a:pt x="999" y="332"/>
                    <a:pt x="999" y="332"/>
                  </a:cubicBezTo>
                  <a:cubicBezTo>
                    <a:pt x="985" y="317"/>
                    <a:pt x="985" y="317"/>
                    <a:pt x="985" y="317"/>
                  </a:cubicBezTo>
                  <a:cubicBezTo>
                    <a:pt x="966" y="248"/>
                    <a:pt x="966" y="248"/>
                    <a:pt x="966" y="248"/>
                  </a:cubicBezTo>
                  <a:cubicBezTo>
                    <a:pt x="924" y="248"/>
                    <a:pt x="924" y="248"/>
                    <a:pt x="924" y="248"/>
                  </a:cubicBezTo>
                  <a:cubicBezTo>
                    <a:pt x="924" y="248"/>
                    <a:pt x="922" y="233"/>
                    <a:pt x="907" y="229"/>
                  </a:cubicBezTo>
                  <a:cubicBezTo>
                    <a:pt x="892" y="225"/>
                    <a:pt x="854" y="225"/>
                    <a:pt x="842" y="225"/>
                  </a:cubicBezTo>
                  <a:cubicBezTo>
                    <a:pt x="829" y="225"/>
                    <a:pt x="808" y="235"/>
                    <a:pt x="808" y="235"/>
                  </a:cubicBezTo>
                  <a:cubicBezTo>
                    <a:pt x="762" y="212"/>
                    <a:pt x="762" y="212"/>
                    <a:pt x="762" y="212"/>
                  </a:cubicBezTo>
                  <a:cubicBezTo>
                    <a:pt x="730" y="218"/>
                    <a:pt x="730" y="218"/>
                    <a:pt x="730" y="218"/>
                  </a:cubicBezTo>
                  <a:cubicBezTo>
                    <a:pt x="699" y="202"/>
                    <a:pt x="699" y="202"/>
                    <a:pt x="699" y="202"/>
                  </a:cubicBezTo>
                  <a:cubicBezTo>
                    <a:pt x="699" y="202"/>
                    <a:pt x="695" y="170"/>
                    <a:pt x="695" y="164"/>
                  </a:cubicBezTo>
                  <a:cubicBezTo>
                    <a:pt x="695" y="157"/>
                    <a:pt x="676" y="132"/>
                    <a:pt x="676" y="132"/>
                  </a:cubicBezTo>
                  <a:cubicBezTo>
                    <a:pt x="680" y="105"/>
                    <a:pt x="680" y="105"/>
                    <a:pt x="680" y="105"/>
                  </a:cubicBezTo>
                  <a:cubicBezTo>
                    <a:pt x="659" y="92"/>
                    <a:pt x="659" y="92"/>
                    <a:pt x="659" y="92"/>
                  </a:cubicBezTo>
                  <a:cubicBezTo>
                    <a:pt x="646" y="50"/>
                    <a:pt x="646" y="50"/>
                    <a:pt x="646" y="50"/>
                  </a:cubicBezTo>
                  <a:cubicBezTo>
                    <a:pt x="646" y="50"/>
                    <a:pt x="646" y="50"/>
                    <a:pt x="655" y="50"/>
                  </a:cubicBezTo>
                  <a:cubicBezTo>
                    <a:pt x="663" y="50"/>
                    <a:pt x="676" y="46"/>
                    <a:pt x="676" y="46"/>
                  </a:cubicBezTo>
                  <a:cubicBezTo>
                    <a:pt x="676" y="46"/>
                    <a:pt x="680" y="29"/>
                    <a:pt x="657" y="23"/>
                  </a:cubicBezTo>
                  <a:cubicBezTo>
                    <a:pt x="634" y="17"/>
                    <a:pt x="611" y="19"/>
                    <a:pt x="611" y="19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2" y="17"/>
                    <a:pt x="522" y="17"/>
                    <a:pt x="522" y="17"/>
                  </a:cubicBezTo>
                  <a:cubicBezTo>
                    <a:pt x="522" y="17"/>
                    <a:pt x="512" y="19"/>
                    <a:pt x="501" y="23"/>
                  </a:cubicBezTo>
                  <a:cubicBezTo>
                    <a:pt x="491" y="27"/>
                    <a:pt x="497" y="57"/>
                    <a:pt x="497" y="57"/>
                  </a:cubicBezTo>
                  <a:cubicBezTo>
                    <a:pt x="497" y="57"/>
                    <a:pt x="516" y="63"/>
                    <a:pt x="514" y="69"/>
                  </a:cubicBezTo>
                  <a:cubicBezTo>
                    <a:pt x="512" y="75"/>
                    <a:pt x="506" y="84"/>
                    <a:pt x="506" y="84"/>
                  </a:cubicBezTo>
                  <a:cubicBezTo>
                    <a:pt x="474" y="69"/>
                    <a:pt x="474" y="69"/>
                    <a:pt x="474" y="69"/>
                  </a:cubicBezTo>
                  <a:cubicBezTo>
                    <a:pt x="432" y="88"/>
                    <a:pt x="432" y="88"/>
                    <a:pt x="432" y="88"/>
                  </a:cubicBezTo>
                  <a:cubicBezTo>
                    <a:pt x="367" y="42"/>
                    <a:pt x="367" y="42"/>
                    <a:pt x="367" y="42"/>
                  </a:cubicBezTo>
                  <a:cubicBezTo>
                    <a:pt x="335" y="46"/>
                    <a:pt x="335" y="46"/>
                    <a:pt x="335" y="46"/>
                  </a:cubicBezTo>
                  <a:cubicBezTo>
                    <a:pt x="335" y="46"/>
                    <a:pt x="335" y="90"/>
                    <a:pt x="325" y="103"/>
                  </a:cubicBezTo>
                  <a:cubicBezTo>
                    <a:pt x="314" y="115"/>
                    <a:pt x="245" y="162"/>
                    <a:pt x="239" y="162"/>
                  </a:cubicBezTo>
                  <a:cubicBezTo>
                    <a:pt x="232" y="162"/>
                    <a:pt x="216" y="155"/>
                    <a:pt x="216" y="155"/>
                  </a:cubicBezTo>
                  <a:cubicBezTo>
                    <a:pt x="207" y="195"/>
                    <a:pt x="207" y="195"/>
                    <a:pt x="207" y="195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8"/>
                    <a:pt x="127" y="210"/>
                    <a:pt x="115" y="210"/>
                  </a:cubicBezTo>
                  <a:cubicBezTo>
                    <a:pt x="102" y="210"/>
                    <a:pt x="90" y="246"/>
                    <a:pt x="90" y="246"/>
                  </a:cubicBezTo>
                  <a:cubicBezTo>
                    <a:pt x="53" y="261"/>
                    <a:pt x="53" y="261"/>
                    <a:pt x="53" y="261"/>
                  </a:cubicBezTo>
                  <a:cubicBezTo>
                    <a:pt x="59" y="276"/>
                    <a:pt x="64" y="290"/>
                    <a:pt x="63" y="296"/>
                  </a:cubicBezTo>
                  <a:cubicBezTo>
                    <a:pt x="61" y="312"/>
                    <a:pt x="50" y="325"/>
                    <a:pt x="63" y="341"/>
                  </a:cubicBezTo>
                  <a:cubicBezTo>
                    <a:pt x="76" y="357"/>
                    <a:pt x="121" y="354"/>
                    <a:pt x="129" y="365"/>
                  </a:cubicBezTo>
                  <a:cubicBezTo>
                    <a:pt x="137" y="375"/>
                    <a:pt x="145" y="409"/>
                    <a:pt x="145" y="409"/>
                  </a:cubicBezTo>
                  <a:cubicBezTo>
                    <a:pt x="145" y="409"/>
                    <a:pt x="195" y="420"/>
                    <a:pt x="208" y="433"/>
                  </a:cubicBezTo>
                  <a:cubicBezTo>
                    <a:pt x="221" y="446"/>
                    <a:pt x="232" y="465"/>
                    <a:pt x="232" y="465"/>
                  </a:cubicBezTo>
                  <a:cubicBezTo>
                    <a:pt x="227" y="528"/>
                    <a:pt x="227" y="528"/>
                    <a:pt x="227" y="528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63" y="499"/>
                    <a:pt x="163" y="499"/>
                    <a:pt x="163" y="499"/>
                  </a:cubicBezTo>
                  <a:cubicBezTo>
                    <a:pt x="192" y="525"/>
                    <a:pt x="192" y="525"/>
                    <a:pt x="192" y="525"/>
                  </a:cubicBezTo>
                  <a:cubicBezTo>
                    <a:pt x="174" y="578"/>
                    <a:pt x="174" y="578"/>
                    <a:pt x="174" y="578"/>
                  </a:cubicBezTo>
                  <a:cubicBezTo>
                    <a:pt x="174" y="578"/>
                    <a:pt x="203" y="581"/>
                    <a:pt x="211" y="589"/>
                  </a:cubicBezTo>
                  <a:cubicBezTo>
                    <a:pt x="219" y="596"/>
                    <a:pt x="240" y="623"/>
                    <a:pt x="229" y="636"/>
                  </a:cubicBezTo>
                  <a:cubicBezTo>
                    <a:pt x="219" y="649"/>
                    <a:pt x="176" y="649"/>
                    <a:pt x="176" y="649"/>
                  </a:cubicBezTo>
                  <a:cubicBezTo>
                    <a:pt x="176" y="649"/>
                    <a:pt x="174" y="644"/>
                    <a:pt x="161" y="639"/>
                  </a:cubicBezTo>
                  <a:cubicBezTo>
                    <a:pt x="147" y="633"/>
                    <a:pt x="120" y="629"/>
                    <a:pt x="120" y="629"/>
                  </a:cubicBezTo>
                  <a:cubicBezTo>
                    <a:pt x="97" y="657"/>
                    <a:pt x="97" y="657"/>
                    <a:pt x="97" y="657"/>
                  </a:cubicBezTo>
                  <a:cubicBezTo>
                    <a:pt x="126" y="674"/>
                    <a:pt x="126" y="674"/>
                    <a:pt x="126" y="674"/>
                  </a:cubicBezTo>
                  <a:cubicBezTo>
                    <a:pt x="126" y="689"/>
                    <a:pt x="126" y="689"/>
                    <a:pt x="126" y="689"/>
                  </a:cubicBezTo>
                  <a:cubicBezTo>
                    <a:pt x="100" y="694"/>
                    <a:pt x="100" y="694"/>
                    <a:pt x="100" y="694"/>
                  </a:cubicBezTo>
                  <a:cubicBezTo>
                    <a:pt x="76" y="707"/>
                    <a:pt x="76" y="707"/>
                    <a:pt x="76" y="707"/>
                  </a:cubicBezTo>
                  <a:cubicBezTo>
                    <a:pt x="72" y="740"/>
                    <a:pt x="72" y="740"/>
                    <a:pt x="72" y="740"/>
                  </a:cubicBezTo>
                  <a:cubicBezTo>
                    <a:pt x="100" y="720"/>
                    <a:pt x="100" y="720"/>
                    <a:pt x="100" y="720"/>
                  </a:cubicBezTo>
                  <a:cubicBezTo>
                    <a:pt x="130" y="753"/>
                    <a:pt x="130" y="753"/>
                    <a:pt x="130" y="753"/>
                  </a:cubicBezTo>
                  <a:cubicBezTo>
                    <a:pt x="105" y="777"/>
                    <a:pt x="105" y="777"/>
                    <a:pt x="105" y="777"/>
                  </a:cubicBezTo>
                  <a:cubicBezTo>
                    <a:pt x="121" y="789"/>
                    <a:pt x="121" y="789"/>
                    <a:pt x="121" y="789"/>
                  </a:cubicBezTo>
                  <a:cubicBezTo>
                    <a:pt x="113" y="813"/>
                    <a:pt x="113" y="813"/>
                    <a:pt x="113" y="813"/>
                  </a:cubicBezTo>
                  <a:cubicBezTo>
                    <a:pt x="76" y="813"/>
                    <a:pt x="76" y="813"/>
                    <a:pt x="76" y="813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8" y="907"/>
                    <a:pt x="58" y="907"/>
                    <a:pt x="58" y="907"/>
                  </a:cubicBezTo>
                  <a:cubicBezTo>
                    <a:pt x="28" y="923"/>
                    <a:pt x="28" y="923"/>
                    <a:pt x="28" y="923"/>
                  </a:cubicBezTo>
                  <a:cubicBezTo>
                    <a:pt x="37" y="949"/>
                    <a:pt x="37" y="949"/>
                    <a:pt x="37" y="949"/>
                  </a:cubicBezTo>
                  <a:cubicBezTo>
                    <a:pt x="0" y="1013"/>
                    <a:pt x="0" y="1013"/>
                    <a:pt x="0" y="1013"/>
                  </a:cubicBezTo>
                  <a:cubicBezTo>
                    <a:pt x="0" y="1013"/>
                    <a:pt x="50" y="1015"/>
                    <a:pt x="63" y="1005"/>
                  </a:cubicBezTo>
                  <a:cubicBezTo>
                    <a:pt x="76" y="994"/>
                    <a:pt x="63" y="971"/>
                    <a:pt x="63" y="971"/>
                  </a:cubicBezTo>
                  <a:cubicBezTo>
                    <a:pt x="121" y="963"/>
                    <a:pt x="121" y="963"/>
                    <a:pt x="121" y="963"/>
                  </a:cubicBezTo>
                  <a:cubicBezTo>
                    <a:pt x="153" y="1015"/>
                    <a:pt x="153" y="1015"/>
                    <a:pt x="153" y="1015"/>
                  </a:cubicBezTo>
                  <a:cubicBezTo>
                    <a:pt x="121" y="1013"/>
                    <a:pt x="121" y="1013"/>
                    <a:pt x="121" y="1013"/>
                  </a:cubicBezTo>
                  <a:cubicBezTo>
                    <a:pt x="111" y="1026"/>
                    <a:pt x="111" y="1026"/>
                    <a:pt x="111" y="1026"/>
                  </a:cubicBezTo>
                  <a:cubicBezTo>
                    <a:pt x="121" y="1055"/>
                    <a:pt x="121" y="1055"/>
                    <a:pt x="121" y="1055"/>
                  </a:cubicBezTo>
                  <a:cubicBezTo>
                    <a:pt x="125" y="1098"/>
                    <a:pt x="125" y="1098"/>
                    <a:pt x="125" y="1098"/>
                  </a:cubicBezTo>
                  <a:cubicBezTo>
                    <a:pt x="156" y="1072"/>
                    <a:pt x="156" y="1072"/>
                    <a:pt x="156" y="1072"/>
                  </a:cubicBezTo>
                  <a:cubicBezTo>
                    <a:pt x="172" y="1091"/>
                    <a:pt x="172" y="1091"/>
                    <a:pt x="172" y="1091"/>
                  </a:cubicBezTo>
                  <a:cubicBezTo>
                    <a:pt x="172" y="1091"/>
                    <a:pt x="199" y="1082"/>
                    <a:pt x="215" y="1090"/>
                  </a:cubicBezTo>
                  <a:cubicBezTo>
                    <a:pt x="231" y="1097"/>
                    <a:pt x="240" y="1122"/>
                    <a:pt x="247" y="1133"/>
                  </a:cubicBezTo>
                  <a:cubicBezTo>
                    <a:pt x="254" y="1143"/>
                    <a:pt x="263" y="1141"/>
                    <a:pt x="270" y="1141"/>
                  </a:cubicBezTo>
                  <a:cubicBezTo>
                    <a:pt x="277" y="1141"/>
                    <a:pt x="295" y="1152"/>
                    <a:pt x="295" y="1152"/>
                  </a:cubicBezTo>
                  <a:cubicBezTo>
                    <a:pt x="295" y="1152"/>
                    <a:pt x="297" y="1161"/>
                    <a:pt x="301" y="1172"/>
                  </a:cubicBezTo>
                  <a:cubicBezTo>
                    <a:pt x="304" y="1183"/>
                    <a:pt x="317" y="1202"/>
                    <a:pt x="317" y="1202"/>
                  </a:cubicBezTo>
                  <a:cubicBezTo>
                    <a:pt x="340" y="1208"/>
                    <a:pt x="340" y="1208"/>
                    <a:pt x="340" y="1208"/>
                  </a:cubicBezTo>
                  <a:cubicBezTo>
                    <a:pt x="326" y="1233"/>
                    <a:pt x="326" y="1233"/>
                    <a:pt x="326" y="1233"/>
                  </a:cubicBezTo>
                  <a:cubicBezTo>
                    <a:pt x="360" y="1242"/>
                    <a:pt x="360" y="1242"/>
                    <a:pt x="360" y="1242"/>
                  </a:cubicBezTo>
                  <a:cubicBezTo>
                    <a:pt x="369" y="1233"/>
                    <a:pt x="369" y="1233"/>
                    <a:pt x="369" y="1233"/>
                  </a:cubicBezTo>
                  <a:cubicBezTo>
                    <a:pt x="374" y="1258"/>
                    <a:pt x="374" y="1258"/>
                    <a:pt x="374" y="1258"/>
                  </a:cubicBezTo>
                  <a:cubicBezTo>
                    <a:pt x="410" y="1285"/>
                    <a:pt x="410" y="1285"/>
                    <a:pt x="410" y="1285"/>
                  </a:cubicBezTo>
                  <a:cubicBezTo>
                    <a:pt x="430" y="1267"/>
                    <a:pt x="430" y="1267"/>
                    <a:pt x="430" y="1267"/>
                  </a:cubicBezTo>
                  <a:cubicBezTo>
                    <a:pt x="430" y="1267"/>
                    <a:pt x="435" y="1292"/>
                    <a:pt x="442" y="1294"/>
                  </a:cubicBezTo>
                  <a:cubicBezTo>
                    <a:pt x="449" y="1296"/>
                    <a:pt x="462" y="1303"/>
                    <a:pt x="462" y="1303"/>
                  </a:cubicBezTo>
                  <a:cubicBezTo>
                    <a:pt x="462" y="1303"/>
                    <a:pt x="448" y="1337"/>
                    <a:pt x="451" y="1355"/>
                  </a:cubicBezTo>
                  <a:cubicBezTo>
                    <a:pt x="455" y="1373"/>
                    <a:pt x="466" y="1392"/>
                    <a:pt x="466" y="1392"/>
                  </a:cubicBezTo>
                  <a:cubicBezTo>
                    <a:pt x="466" y="1392"/>
                    <a:pt x="455" y="1416"/>
                    <a:pt x="469" y="1419"/>
                  </a:cubicBezTo>
                  <a:cubicBezTo>
                    <a:pt x="483" y="1423"/>
                    <a:pt x="510" y="1408"/>
                    <a:pt x="510" y="1408"/>
                  </a:cubicBezTo>
                  <a:cubicBezTo>
                    <a:pt x="539" y="1442"/>
                    <a:pt x="539" y="1442"/>
                    <a:pt x="539" y="1442"/>
                  </a:cubicBezTo>
                  <a:cubicBezTo>
                    <a:pt x="546" y="1394"/>
                    <a:pt x="546" y="1394"/>
                    <a:pt x="546" y="1394"/>
                  </a:cubicBezTo>
                  <a:cubicBezTo>
                    <a:pt x="546" y="1394"/>
                    <a:pt x="571" y="1399"/>
                    <a:pt x="578" y="1398"/>
                  </a:cubicBezTo>
                  <a:cubicBezTo>
                    <a:pt x="586" y="1396"/>
                    <a:pt x="596" y="1391"/>
                    <a:pt x="603" y="1391"/>
                  </a:cubicBezTo>
                  <a:cubicBezTo>
                    <a:pt x="611" y="1391"/>
                    <a:pt x="621" y="1401"/>
                    <a:pt x="629" y="1391"/>
                  </a:cubicBezTo>
                  <a:cubicBezTo>
                    <a:pt x="636" y="1380"/>
                    <a:pt x="611" y="1369"/>
                    <a:pt x="602" y="1362"/>
                  </a:cubicBezTo>
                  <a:cubicBezTo>
                    <a:pt x="593" y="1355"/>
                    <a:pt x="580" y="1358"/>
                    <a:pt x="571" y="1356"/>
                  </a:cubicBezTo>
                  <a:cubicBezTo>
                    <a:pt x="562" y="1355"/>
                    <a:pt x="557" y="1339"/>
                    <a:pt x="557" y="1339"/>
                  </a:cubicBezTo>
                  <a:cubicBezTo>
                    <a:pt x="537" y="1326"/>
                    <a:pt x="537" y="1326"/>
                    <a:pt x="537" y="1326"/>
                  </a:cubicBezTo>
                  <a:cubicBezTo>
                    <a:pt x="537" y="1326"/>
                    <a:pt x="555" y="1315"/>
                    <a:pt x="557" y="1308"/>
                  </a:cubicBezTo>
                  <a:cubicBezTo>
                    <a:pt x="559" y="1301"/>
                    <a:pt x="541" y="1299"/>
                    <a:pt x="541" y="1288"/>
                  </a:cubicBezTo>
                  <a:cubicBezTo>
                    <a:pt x="541" y="1278"/>
                    <a:pt x="577" y="1267"/>
                    <a:pt x="605" y="1260"/>
                  </a:cubicBezTo>
                  <a:cubicBezTo>
                    <a:pt x="634" y="1253"/>
                    <a:pt x="679" y="1258"/>
                    <a:pt x="689" y="1258"/>
                  </a:cubicBezTo>
                  <a:cubicBezTo>
                    <a:pt x="700" y="1258"/>
                    <a:pt x="700" y="1269"/>
                    <a:pt x="709" y="1276"/>
                  </a:cubicBezTo>
                  <a:cubicBezTo>
                    <a:pt x="718" y="1283"/>
                    <a:pt x="745" y="1276"/>
                    <a:pt x="745" y="1276"/>
                  </a:cubicBezTo>
                  <a:cubicBezTo>
                    <a:pt x="756" y="1296"/>
                    <a:pt x="756" y="1296"/>
                    <a:pt x="756" y="1296"/>
                  </a:cubicBezTo>
                  <a:cubicBezTo>
                    <a:pt x="792" y="1274"/>
                    <a:pt x="792" y="1274"/>
                    <a:pt x="792" y="1274"/>
                  </a:cubicBezTo>
                  <a:cubicBezTo>
                    <a:pt x="817" y="1299"/>
                    <a:pt x="817" y="1299"/>
                    <a:pt x="817" y="1299"/>
                  </a:cubicBezTo>
                  <a:cubicBezTo>
                    <a:pt x="811" y="1355"/>
                    <a:pt x="811" y="1355"/>
                    <a:pt x="811" y="1355"/>
                  </a:cubicBezTo>
                  <a:cubicBezTo>
                    <a:pt x="885" y="1367"/>
                    <a:pt x="885" y="1367"/>
                    <a:pt x="885" y="1367"/>
                  </a:cubicBezTo>
                  <a:cubicBezTo>
                    <a:pt x="885" y="1367"/>
                    <a:pt x="892" y="1335"/>
                    <a:pt x="895" y="1322"/>
                  </a:cubicBezTo>
                  <a:cubicBezTo>
                    <a:pt x="899" y="1310"/>
                    <a:pt x="897" y="1258"/>
                    <a:pt x="897" y="1258"/>
                  </a:cubicBezTo>
                  <a:cubicBezTo>
                    <a:pt x="874" y="1168"/>
                    <a:pt x="874" y="1168"/>
                    <a:pt x="874" y="1168"/>
                  </a:cubicBezTo>
                  <a:cubicBezTo>
                    <a:pt x="903" y="1165"/>
                    <a:pt x="903" y="1165"/>
                    <a:pt x="903" y="1165"/>
                  </a:cubicBezTo>
                  <a:cubicBezTo>
                    <a:pt x="949" y="1124"/>
                    <a:pt x="949" y="1124"/>
                    <a:pt x="949" y="1124"/>
                  </a:cubicBezTo>
                  <a:cubicBezTo>
                    <a:pt x="1001" y="1131"/>
                    <a:pt x="1001" y="1131"/>
                    <a:pt x="1001" y="1131"/>
                  </a:cubicBezTo>
                  <a:cubicBezTo>
                    <a:pt x="992" y="1152"/>
                    <a:pt x="992" y="1152"/>
                    <a:pt x="992" y="1152"/>
                  </a:cubicBezTo>
                  <a:cubicBezTo>
                    <a:pt x="1001" y="1217"/>
                    <a:pt x="1001" y="1217"/>
                    <a:pt x="1001" y="1217"/>
                  </a:cubicBezTo>
                  <a:cubicBezTo>
                    <a:pt x="1026" y="1215"/>
                    <a:pt x="1026" y="1215"/>
                    <a:pt x="1026" y="1215"/>
                  </a:cubicBezTo>
                  <a:cubicBezTo>
                    <a:pt x="1026" y="1247"/>
                    <a:pt x="1026" y="1247"/>
                    <a:pt x="1026" y="1247"/>
                  </a:cubicBezTo>
                  <a:cubicBezTo>
                    <a:pt x="1051" y="1249"/>
                    <a:pt x="1051" y="1249"/>
                    <a:pt x="1051" y="1249"/>
                  </a:cubicBezTo>
                  <a:cubicBezTo>
                    <a:pt x="1051" y="1249"/>
                    <a:pt x="1057" y="1258"/>
                    <a:pt x="1069" y="1256"/>
                  </a:cubicBezTo>
                  <a:cubicBezTo>
                    <a:pt x="1082" y="1254"/>
                    <a:pt x="1105" y="1238"/>
                    <a:pt x="1105" y="1238"/>
                  </a:cubicBezTo>
                  <a:cubicBezTo>
                    <a:pt x="1105" y="1238"/>
                    <a:pt x="1119" y="1244"/>
                    <a:pt x="1134" y="1244"/>
                  </a:cubicBezTo>
                  <a:cubicBezTo>
                    <a:pt x="1148" y="1244"/>
                    <a:pt x="1166" y="1242"/>
                    <a:pt x="1186" y="1236"/>
                  </a:cubicBezTo>
                  <a:cubicBezTo>
                    <a:pt x="1205" y="1231"/>
                    <a:pt x="1222" y="1222"/>
                    <a:pt x="1236" y="1222"/>
                  </a:cubicBezTo>
                  <a:cubicBezTo>
                    <a:pt x="1250" y="1222"/>
                    <a:pt x="1254" y="1244"/>
                    <a:pt x="1254" y="1244"/>
                  </a:cubicBezTo>
                  <a:cubicBezTo>
                    <a:pt x="1254" y="1244"/>
                    <a:pt x="1273" y="1240"/>
                    <a:pt x="1281" y="1236"/>
                  </a:cubicBezTo>
                  <a:cubicBezTo>
                    <a:pt x="1285" y="1234"/>
                    <a:pt x="1296" y="1223"/>
                    <a:pt x="1304" y="1215"/>
                  </a:cubicBezTo>
                  <a:cubicBezTo>
                    <a:pt x="1304" y="1189"/>
                    <a:pt x="1304" y="1189"/>
                    <a:pt x="1304" y="1189"/>
                  </a:cubicBezTo>
                  <a:cubicBezTo>
                    <a:pt x="1333" y="1168"/>
                    <a:pt x="1333" y="1168"/>
                    <a:pt x="1333" y="1168"/>
                  </a:cubicBezTo>
                  <a:cubicBezTo>
                    <a:pt x="1340" y="1139"/>
                    <a:pt x="1340" y="1139"/>
                    <a:pt x="1340" y="1139"/>
                  </a:cubicBezTo>
                  <a:cubicBezTo>
                    <a:pt x="1317" y="1113"/>
                    <a:pt x="1317" y="1113"/>
                    <a:pt x="1317" y="1113"/>
                  </a:cubicBezTo>
                  <a:cubicBezTo>
                    <a:pt x="1296" y="1113"/>
                    <a:pt x="1296" y="1113"/>
                    <a:pt x="1296" y="1113"/>
                  </a:cubicBezTo>
                  <a:cubicBezTo>
                    <a:pt x="1293" y="1090"/>
                    <a:pt x="1293" y="1090"/>
                    <a:pt x="1293" y="1090"/>
                  </a:cubicBezTo>
                  <a:cubicBezTo>
                    <a:pt x="1293" y="1090"/>
                    <a:pt x="1304" y="1084"/>
                    <a:pt x="1312" y="1078"/>
                  </a:cubicBezTo>
                  <a:cubicBezTo>
                    <a:pt x="1321" y="1071"/>
                    <a:pt x="1323" y="1046"/>
                    <a:pt x="1323" y="1046"/>
                  </a:cubicBezTo>
                  <a:cubicBezTo>
                    <a:pt x="1323" y="1046"/>
                    <a:pt x="1333" y="1044"/>
                    <a:pt x="1340" y="1038"/>
                  </a:cubicBezTo>
                  <a:cubicBezTo>
                    <a:pt x="1346" y="1031"/>
                    <a:pt x="1354" y="996"/>
                    <a:pt x="1363" y="996"/>
                  </a:cubicBezTo>
                  <a:cubicBezTo>
                    <a:pt x="1371" y="996"/>
                    <a:pt x="1371" y="1019"/>
                    <a:pt x="1371" y="1019"/>
                  </a:cubicBezTo>
                  <a:cubicBezTo>
                    <a:pt x="1396" y="1036"/>
                    <a:pt x="1396" y="1036"/>
                    <a:pt x="1396" y="1036"/>
                  </a:cubicBezTo>
                  <a:cubicBezTo>
                    <a:pt x="1380" y="1073"/>
                    <a:pt x="1380" y="1073"/>
                    <a:pt x="1380" y="1073"/>
                  </a:cubicBezTo>
                  <a:cubicBezTo>
                    <a:pt x="1415" y="1073"/>
                    <a:pt x="1415" y="1073"/>
                    <a:pt x="1415" y="1073"/>
                  </a:cubicBezTo>
                  <a:cubicBezTo>
                    <a:pt x="1426" y="1050"/>
                    <a:pt x="1426" y="1050"/>
                    <a:pt x="1426" y="1050"/>
                  </a:cubicBezTo>
                  <a:cubicBezTo>
                    <a:pt x="1443" y="1067"/>
                    <a:pt x="1443" y="1067"/>
                    <a:pt x="1443" y="1067"/>
                  </a:cubicBezTo>
                  <a:cubicBezTo>
                    <a:pt x="1472" y="1059"/>
                    <a:pt x="1472" y="1059"/>
                    <a:pt x="1472" y="1059"/>
                  </a:cubicBezTo>
                  <a:cubicBezTo>
                    <a:pt x="1459" y="1034"/>
                    <a:pt x="1459" y="1034"/>
                    <a:pt x="1459" y="1034"/>
                  </a:cubicBezTo>
                  <a:cubicBezTo>
                    <a:pt x="1459" y="1004"/>
                    <a:pt x="1459" y="1004"/>
                    <a:pt x="1459" y="1004"/>
                  </a:cubicBezTo>
                  <a:cubicBezTo>
                    <a:pt x="1485" y="1013"/>
                    <a:pt x="1485" y="1013"/>
                    <a:pt x="1485" y="1013"/>
                  </a:cubicBezTo>
                  <a:cubicBezTo>
                    <a:pt x="1493" y="998"/>
                    <a:pt x="1493" y="998"/>
                    <a:pt x="1493" y="998"/>
                  </a:cubicBezTo>
                  <a:cubicBezTo>
                    <a:pt x="1493" y="998"/>
                    <a:pt x="1508" y="1006"/>
                    <a:pt x="1516" y="1006"/>
                  </a:cubicBezTo>
                  <a:cubicBezTo>
                    <a:pt x="1525" y="1006"/>
                    <a:pt x="1548" y="1002"/>
                    <a:pt x="1548" y="1002"/>
                  </a:cubicBezTo>
                  <a:cubicBezTo>
                    <a:pt x="1546" y="983"/>
                    <a:pt x="1546" y="983"/>
                    <a:pt x="1546" y="983"/>
                  </a:cubicBezTo>
                  <a:cubicBezTo>
                    <a:pt x="1546" y="983"/>
                    <a:pt x="1567" y="966"/>
                    <a:pt x="1567" y="958"/>
                  </a:cubicBezTo>
                  <a:cubicBezTo>
                    <a:pt x="1567" y="950"/>
                    <a:pt x="1529" y="935"/>
                    <a:pt x="1529" y="935"/>
                  </a:cubicBezTo>
                  <a:cubicBezTo>
                    <a:pt x="1531" y="899"/>
                    <a:pt x="1531" y="899"/>
                    <a:pt x="1531" y="899"/>
                  </a:cubicBezTo>
                  <a:cubicBezTo>
                    <a:pt x="1512" y="895"/>
                    <a:pt x="1512" y="895"/>
                    <a:pt x="1512" y="895"/>
                  </a:cubicBezTo>
                  <a:cubicBezTo>
                    <a:pt x="1514" y="874"/>
                    <a:pt x="1514" y="874"/>
                    <a:pt x="1514" y="874"/>
                  </a:cubicBezTo>
                  <a:cubicBezTo>
                    <a:pt x="1546" y="865"/>
                    <a:pt x="1546" y="865"/>
                    <a:pt x="1546" y="865"/>
                  </a:cubicBezTo>
                  <a:cubicBezTo>
                    <a:pt x="1554" y="853"/>
                    <a:pt x="1554" y="853"/>
                    <a:pt x="1554" y="853"/>
                  </a:cubicBezTo>
                  <a:cubicBezTo>
                    <a:pt x="1554" y="853"/>
                    <a:pt x="1512" y="842"/>
                    <a:pt x="1510" y="828"/>
                  </a:cubicBezTo>
                  <a:cubicBezTo>
                    <a:pt x="1508" y="813"/>
                    <a:pt x="1571" y="811"/>
                    <a:pt x="1571" y="811"/>
                  </a:cubicBezTo>
                  <a:cubicBezTo>
                    <a:pt x="1586" y="781"/>
                    <a:pt x="1586" y="781"/>
                    <a:pt x="1586" y="781"/>
                  </a:cubicBezTo>
                  <a:cubicBezTo>
                    <a:pt x="1634" y="773"/>
                    <a:pt x="1634" y="773"/>
                    <a:pt x="1634" y="773"/>
                  </a:cubicBezTo>
                  <a:cubicBezTo>
                    <a:pt x="1651" y="748"/>
                    <a:pt x="1651" y="748"/>
                    <a:pt x="1651" y="748"/>
                  </a:cubicBezTo>
                  <a:cubicBezTo>
                    <a:pt x="1682" y="742"/>
                    <a:pt x="1682" y="742"/>
                    <a:pt x="1682" y="742"/>
                  </a:cubicBezTo>
                  <a:cubicBezTo>
                    <a:pt x="1686" y="729"/>
                    <a:pt x="1686" y="729"/>
                    <a:pt x="1686" y="729"/>
                  </a:cubicBezTo>
                  <a:cubicBezTo>
                    <a:pt x="1686" y="729"/>
                    <a:pt x="1698" y="727"/>
                    <a:pt x="1712" y="727"/>
                  </a:cubicBezTo>
                  <a:cubicBezTo>
                    <a:pt x="1725" y="727"/>
                    <a:pt x="1775" y="708"/>
                    <a:pt x="1775" y="708"/>
                  </a:cubicBezTo>
                  <a:lnTo>
                    <a:pt x="1749" y="6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5" name="Freeform 372">
              <a:extLst>
                <a:ext uri="{FF2B5EF4-FFF2-40B4-BE49-F238E27FC236}">
                  <a16:creationId xmlns:a16="http://schemas.microsoft.com/office/drawing/2014/main" id="{E5FC85D8-1EE2-DA66-DA08-8B889D6870FE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8885" y="2745455"/>
              <a:ext cx="167727" cy="125631"/>
            </a:xfrm>
            <a:custGeom>
              <a:avLst/>
              <a:gdLst>
                <a:gd name="T0" fmla="*/ 0 w 310"/>
                <a:gd name="T1" fmla="*/ 0 h 232"/>
                <a:gd name="T2" fmla="*/ 32 w 310"/>
                <a:gd name="T3" fmla="*/ 46 h 232"/>
                <a:gd name="T4" fmla="*/ 83 w 310"/>
                <a:gd name="T5" fmla="*/ 59 h 232"/>
                <a:gd name="T6" fmla="*/ 109 w 310"/>
                <a:gd name="T7" fmla="*/ 135 h 232"/>
                <a:gd name="T8" fmla="*/ 125 w 310"/>
                <a:gd name="T9" fmla="*/ 145 h 232"/>
                <a:gd name="T10" fmla="*/ 130 w 310"/>
                <a:gd name="T11" fmla="*/ 191 h 232"/>
                <a:gd name="T12" fmla="*/ 166 w 310"/>
                <a:gd name="T13" fmla="*/ 188 h 232"/>
                <a:gd name="T14" fmla="*/ 199 w 310"/>
                <a:gd name="T15" fmla="*/ 213 h 232"/>
                <a:gd name="T16" fmla="*/ 222 w 310"/>
                <a:gd name="T17" fmla="*/ 215 h 232"/>
                <a:gd name="T18" fmla="*/ 261 w 310"/>
                <a:gd name="T19" fmla="*/ 227 h 232"/>
                <a:gd name="T20" fmla="*/ 290 w 310"/>
                <a:gd name="T21" fmla="*/ 200 h 232"/>
                <a:gd name="T22" fmla="*/ 299 w 310"/>
                <a:gd name="T23" fmla="*/ 195 h 232"/>
                <a:gd name="T24" fmla="*/ 305 w 310"/>
                <a:gd name="T25" fmla="*/ 164 h 232"/>
                <a:gd name="T26" fmla="*/ 310 w 310"/>
                <a:gd name="T27" fmla="*/ 140 h 232"/>
                <a:gd name="T28" fmla="*/ 284 w 310"/>
                <a:gd name="T29" fmla="*/ 124 h 232"/>
                <a:gd name="T30" fmla="*/ 292 w 310"/>
                <a:gd name="T31" fmla="*/ 87 h 232"/>
                <a:gd name="T32" fmla="*/ 237 w 310"/>
                <a:gd name="T33" fmla="*/ 110 h 232"/>
                <a:gd name="T34" fmla="*/ 205 w 310"/>
                <a:gd name="T35" fmla="*/ 74 h 232"/>
                <a:gd name="T36" fmla="*/ 163 w 310"/>
                <a:gd name="T37" fmla="*/ 73 h 232"/>
                <a:gd name="T38" fmla="*/ 141 w 310"/>
                <a:gd name="T39" fmla="*/ 48 h 232"/>
                <a:gd name="T40" fmla="*/ 114 w 310"/>
                <a:gd name="T41" fmla="*/ 39 h 232"/>
                <a:gd name="T42" fmla="*/ 78 w 310"/>
                <a:gd name="T43" fmla="*/ 42 h 232"/>
                <a:gd name="T44" fmla="*/ 76 w 310"/>
                <a:gd name="T45" fmla="*/ 9 h 232"/>
                <a:gd name="T46" fmla="*/ 54 w 310"/>
                <a:gd name="T47" fmla="*/ 19 h 232"/>
                <a:gd name="T48" fmla="*/ 33 w 310"/>
                <a:gd name="T49" fmla="*/ 2 h 232"/>
                <a:gd name="T50" fmla="*/ 0 w 310"/>
                <a:gd name="T51" fmla="*/ 0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0"/>
                <a:gd name="T79" fmla="*/ 0 h 232"/>
                <a:gd name="T80" fmla="*/ 310 w 310"/>
                <a:gd name="T81" fmla="*/ 232 h 23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0" h="232">
                  <a:moveTo>
                    <a:pt x="0" y="0"/>
                  </a:moveTo>
                  <a:cubicBezTo>
                    <a:pt x="0" y="0"/>
                    <a:pt x="12" y="42"/>
                    <a:pt x="32" y="46"/>
                  </a:cubicBezTo>
                  <a:cubicBezTo>
                    <a:pt x="52" y="49"/>
                    <a:pt x="79" y="55"/>
                    <a:pt x="83" y="59"/>
                  </a:cubicBezTo>
                  <a:cubicBezTo>
                    <a:pt x="86" y="64"/>
                    <a:pt x="109" y="135"/>
                    <a:pt x="109" y="135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66" y="188"/>
                    <a:pt x="166" y="188"/>
                    <a:pt x="166" y="188"/>
                  </a:cubicBezTo>
                  <a:cubicBezTo>
                    <a:pt x="166" y="188"/>
                    <a:pt x="186" y="210"/>
                    <a:pt x="199" y="213"/>
                  </a:cubicBezTo>
                  <a:cubicBezTo>
                    <a:pt x="211" y="215"/>
                    <a:pt x="217" y="213"/>
                    <a:pt x="222" y="215"/>
                  </a:cubicBezTo>
                  <a:cubicBezTo>
                    <a:pt x="228" y="217"/>
                    <a:pt x="251" y="232"/>
                    <a:pt x="261" y="227"/>
                  </a:cubicBezTo>
                  <a:cubicBezTo>
                    <a:pt x="271" y="223"/>
                    <a:pt x="290" y="200"/>
                    <a:pt x="290" y="200"/>
                  </a:cubicBezTo>
                  <a:cubicBezTo>
                    <a:pt x="299" y="195"/>
                    <a:pt x="299" y="195"/>
                    <a:pt x="299" y="195"/>
                  </a:cubicBezTo>
                  <a:cubicBezTo>
                    <a:pt x="299" y="195"/>
                    <a:pt x="305" y="172"/>
                    <a:pt x="305" y="164"/>
                  </a:cubicBezTo>
                  <a:cubicBezTo>
                    <a:pt x="305" y="156"/>
                    <a:pt x="310" y="140"/>
                    <a:pt x="310" y="140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4" y="124"/>
                    <a:pt x="298" y="95"/>
                    <a:pt x="292" y="87"/>
                  </a:cubicBezTo>
                  <a:cubicBezTo>
                    <a:pt x="287" y="80"/>
                    <a:pt x="237" y="110"/>
                    <a:pt x="237" y="110"/>
                  </a:cubicBezTo>
                  <a:cubicBezTo>
                    <a:pt x="205" y="74"/>
                    <a:pt x="205" y="74"/>
                    <a:pt x="205" y="74"/>
                  </a:cubicBezTo>
                  <a:cubicBezTo>
                    <a:pt x="205" y="74"/>
                    <a:pt x="172" y="77"/>
                    <a:pt x="163" y="73"/>
                  </a:cubicBezTo>
                  <a:cubicBezTo>
                    <a:pt x="154" y="68"/>
                    <a:pt x="147" y="50"/>
                    <a:pt x="141" y="48"/>
                  </a:cubicBezTo>
                  <a:cubicBezTo>
                    <a:pt x="136" y="46"/>
                    <a:pt x="122" y="39"/>
                    <a:pt x="114" y="39"/>
                  </a:cubicBezTo>
                  <a:cubicBezTo>
                    <a:pt x="106" y="39"/>
                    <a:pt x="78" y="42"/>
                    <a:pt x="78" y="42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60" y="13"/>
                    <a:pt x="54" y="19"/>
                  </a:cubicBezTo>
                  <a:cubicBezTo>
                    <a:pt x="49" y="24"/>
                    <a:pt x="39" y="3"/>
                    <a:pt x="33" y="2"/>
                  </a:cubicBezTo>
                  <a:cubicBezTo>
                    <a:pt x="27" y="1"/>
                    <a:pt x="0" y="0"/>
                    <a:pt x="0" y="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Freeform 373">
              <a:extLst>
                <a:ext uri="{FF2B5EF4-FFF2-40B4-BE49-F238E27FC236}">
                  <a16:creationId xmlns:a16="http://schemas.microsoft.com/office/drawing/2014/main" id="{5EFECF19-1E48-5D64-94B6-59B9B159648F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1155" y="2857721"/>
              <a:ext cx="879400" cy="1135357"/>
            </a:xfrm>
            <a:custGeom>
              <a:avLst/>
              <a:gdLst>
                <a:gd name="T0" fmla="*/ 1602 w 1622"/>
                <a:gd name="T1" fmla="*/ 1142 h 2094"/>
                <a:gd name="T2" fmla="*/ 1494 w 1622"/>
                <a:gd name="T3" fmla="*/ 1122 h 2094"/>
                <a:gd name="T4" fmla="*/ 1399 w 1622"/>
                <a:gd name="T5" fmla="*/ 1064 h 2094"/>
                <a:gd name="T6" fmla="*/ 1302 w 1622"/>
                <a:gd name="T7" fmla="*/ 1022 h 2094"/>
                <a:gd name="T8" fmla="*/ 1171 w 1622"/>
                <a:gd name="T9" fmla="*/ 997 h 2094"/>
                <a:gd name="T10" fmla="*/ 1018 w 1622"/>
                <a:gd name="T11" fmla="*/ 863 h 2094"/>
                <a:gd name="T12" fmla="*/ 1057 w 1622"/>
                <a:gd name="T13" fmla="*/ 646 h 2094"/>
                <a:gd name="T14" fmla="*/ 1073 w 1622"/>
                <a:gd name="T15" fmla="*/ 538 h 2094"/>
                <a:gd name="T16" fmla="*/ 976 w 1622"/>
                <a:gd name="T17" fmla="*/ 540 h 2094"/>
                <a:gd name="T18" fmla="*/ 969 w 1622"/>
                <a:gd name="T19" fmla="*/ 407 h 2094"/>
                <a:gd name="T20" fmla="*/ 999 w 1622"/>
                <a:gd name="T21" fmla="*/ 256 h 2094"/>
                <a:gd name="T22" fmla="*/ 983 w 1622"/>
                <a:gd name="T23" fmla="*/ 160 h 2094"/>
                <a:gd name="T24" fmla="*/ 891 w 1622"/>
                <a:gd name="T25" fmla="*/ 153 h 2094"/>
                <a:gd name="T26" fmla="*/ 760 w 1622"/>
                <a:gd name="T27" fmla="*/ 123 h 2094"/>
                <a:gd name="T28" fmla="*/ 710 w 1622"/>
                <a:gd name="T29" fmla="*/ 56 h 2094"/>
                <a:gd name="T30" fmla="*/ 644 w 1622"/>
                <a:gd name="T31" fmla="*/ 0 h 2094"/>
                <a:gd name="T32" fmla="*/ 557 w 1622"/>
                <a:gd name="T33" fmla="*/ 93 h 2094"/>
                <a:gd name="T34" fmla="*/ 416 w 1622"/>
                <a:gd name="T35" fmla="*/ 168 h 2094"/>
                <a:gd name="T36" fmla="*/ 263 w 1622"/>
                <a:gd name="T37" fmla="*/ 136 h 2094"/>
                <a:gd name="T38" fmla="*/ 156 w 1622"/>
                <a:gd name="T39" fmla="*/ 193 h 2094"/>
                <a:gd name="T40" fmla="*/ 137 w 1622"/>
                <a:gd name="T41" fmla="*/ 332 h 2094"/>
                <a:gd name="T42" fmla="*/ 248 w 1622"/>
                <a:gd name="T43" fmla="*/ 427 h 2094"/>
                <a:gd name="T44" fmla="*/ 223 w 1622"/>
                <a:gd name="T45" fmla="*/ 557 h 2094"/>
                <a:gd name="T46" fmla="*/ 265 w 1622"/>
                <a:gd name="T47" fmla="*/ 698 h 2094"/>
                <a:gd name="T48" fmla="*/ 312 w 1622"/>
                <a:gd name="T49" fmla="*/ 810 h 2094"/>
                <a:gd name="T50" fmla="*/ 273 w 1622"/>
                <a:gd name="T51" fmla="*/ 921 h 2094"/>
                <a:gd name="T52" fmla="*/ 195 w 1622"/>
                <a:gd name="T53" fmla="*/ 991 h 2094"/>
                <a:gd name="T54" fmla="*/ 37 w 1622"/>
                <a:gd name="T55" fmla="*/ 1030 h 2094"/>
                <a:gd name="T56" fmla="*/ 21 w 1622"/>
                <a:gd name="T57" fmla="*/ 1111 h 2094"/>
                <a:gd name="T58" fmla="*/ 37 w 1622"/>
                <a:gd name="T59" fmla="*/ 1294 h 2094"/>
                <a:gd name="T60" fmla="*/ 78 w 1622"/>
                <a:gd name="T61" fmla="*/ 1407 h 2094"/>
                <a:gd name="T62" fmla="*/ 224 w 1622"/>
                <a:gd name="T63" fmla="*/ 1453 h 2094"/>
                <a:gd name="T64" fmla="*/ 228 w 1622"/>
                <a:gd name="T65" fmla="*/ 1512 h 2094"/>
                <a:gd name="T66" fmla="*/ 278 w 1622"/>
                <a:gd name="T67" fmla="*/ 1625 h 2094"/>
                <a:gd name="T68" fmla="*/ 455 w 1622"/>
                <a:gd name="T69" fmla="*/ 1636 h 2094"/>
                <a:gd name="T70" fmla="*/ 547 w 1622"/>
                <a:gd name="T71" fmla="*/ 1739 h 2094"/>
                <a:gd name="T72" fmla="*/ 530 w 1622"/>
                <a:gd name="T73" fmla="*/ 1850 h 2094"/>
                <a:gd name="T74" fmla="*/ 552 w 1622"/>
                <a:gd name="T75" fmla="*/ 1909 h 2094"/>
                <a:gd name="T76" fmla="*/ 665 w 1622"/>
                <a:gd name="T77" fmla="*/ 1945 h 2094"/>
                <a:gd name="T78" fmla="*/ 743 w 1622"/>
                <a:gd name="T79" fmla="*/ 1999 h 2094"/>
                <a:gd name="T80" fmla="*/ 965 w 1622"/>
                <a:gd name="T81" fmla="*/ 2071 h 2094"/>
                <a:gd name="T82" fmla="*/ 1056 w 1622"/>
                <a:gd name="T83" fmla="*/ 2094 h 2094"/>
                <a:gd name="T84" fmla="*/ 1081 w 1622"/>
                <a:gd name="T85" fmla="*/ 1951 h 2094"/>
                <a:gd name="T86" fmla="*/ 1023 w 1622"/>
                <a:gd name="T87" fmla="*/ 1799 h 2094"/>
                <a:gd name="T88" fmla="*/ 1006 w 1622"/>
                <a:gd name="T89" fmla="*/ 1676 h 2094"/>
                <a:gd name="T90" fmla="*/ 1012 w 1622"/>
                <a:gd name="T91" fmla="*/ 1520 h 2094"/>
                <a:gd name="T92" fmla="*/ 1100 w 1622"/>
                <a:gd name="T93" fmla="*/ 1457 h 2094"/>
                <a:gd name="T94" fmla="*/ 1279 w 1622"/>
                <a:gd name="T95" fmla="*/ 1418 h 2094"/>
                <a:gd name="T96" fmla="*/ 1418 w 1622"/>
                <a:gd name="T97" fmla="*/ 1349 h 2094"/>
                <a:gd name="T98" fmla="*/ 1533 w 1622"/>
                <a:gd name="T99" fmla="*/ 1395 h 2094"/>
                <a:gd name="T100" fmla="*/ 1594 w 1622"/>
                <a:gd name="T101" fmla="*/ 1339 h 20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22"/>
                <a:gd name="T154" fmla="*/ 0 h 2094"/>
                <a:gd name="T155" fmla="*/ 1622 w 1622"/>
                <a:gd name="T156" fmla="*/ 2094 h 20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22" h="2094">
                  <a:moveTo>
                    <a:pt x="1597" y="1272"/>
                  </a:moveTo>
                  <a:cubicBezTo>
                    <a:pt x="1602" y="1222"/>
                    <a:pt x="1602" y="1222"/>
                    <a:pt x="1602" y="1222"/>
                  </a:cubicBezTo>
                  <a:cubicBezTo>
                    <a:pt x="1586" y="1167"/>
                    <a:pt x="1586" y="1167"/>
                    <a:pt x="1586" y="1167"/>
                  </a:cubicBezTo>
                  <a:cubicBezTo>
                    <a:pt x="1602" y="1142"/>
                    <a:pt x="1602" y="1142"/>
                    <a:pt x="1602" y="1142"/>
                  </a:cubicBezTo>
                  <a:cubicBezTo>
                    <a:pt x="1577" y="1130"/>
                    <a:pt x="1577" y="1130"/>
                    <a:pt x="1577" y="1130"/>
                  </a:cubicBezTo>
                  <a:cubicBezTo>
                    <a:pt x="1524" y="1147"/>
                    <a:pt x="1524" y="1147"/>
                    <a:pt x="1524" y="1147"/>
                  </a:cubicBezTo>
                  <a:cubicBezTo>
                    <a:pt x="1535" y="1125"/>
                    <a:pt x="1535" y="1125"/>
                    <a:pt x="1535" y="1125"/>
                  </a:cubicBezTo>
                  <a:cubicBezTo>
                    <a:pt x="1494" y="1122"/>
                    <a:pt x="1494" y="1122"/>
                    <a:pt x="1494" y="1122"/>
                  </a:cubicBezTo>
                  <a:cubicBezTo>
                    <a:pt x="1494" y="1122"/>
                    <a:pt x="1474" y="1086"/>
                    <a:pt x="1466" y="1086"/>
                  </a:cubicBezTo>
                  <a:cubicBezTo>
                    <a:pt x="1458" y="1086"/>
                    <a:pt x="1446" y="1105"/>
                    <a:pt x="1446" y="1105"/>
                  </a:cubicBezTo>
                  <a:cubicBezTo>
                    <a:pt x="1413" y="1086"/>
                    <a:pt x="1413" y="1086"/>
                    <a:pt x="1413" y="1086"/>
                  </a:cubicBezTo>
                  <a:cubicBezTo>
                    <a:pt x="1399" y="1064"/>
                    <a:pt x="1399" y="1064"/>
                    <a:pt x="1399" y="1064"/>
                  </a:cubicBezTo>
                  <a:cubicBezTo>
                    <a:pt x="1363" y="1066"/>
                    <a:pt x="1363" y="1066"/>
                    <a:pt x="1363" y="1066"/>
                  </a:cubicBezTo>
                  <a:cubicBezTo>
                    <a:pt x="1360" y="1044"/>
                    <a:pt x="1360" y="1044"/>
                    <a:pt x="1360" y="1044"/>
                  </a:cubicBezTo>
                  <a:cubicBezTo>
                    <a:pt x="1327" y="1044"/>
                    <a:pt x="1327" y="1044"/>
                    <a:pt x="1327" y="1044"/>
                  </a:cubicBezTo>
                  <a:cubicBezTo>
                    <a:pt x="1327" y="1044"/>
                    <a:pt x="1313" y="1025"/>
                    <a:pt x="1302" y="1022"/>
                  </a:cubicBezTo>
                  <a:cubicBezTo>
                    <a:pt x="1291" y="1019"/>
                    <a:pt x="1282" y="1019"/>
                    <a:pt x="1282" y="1019"/>
                  </a:cubicBezTo>
                  <a:cubicBezTo>
                    <a:pt x="1282" y="1019"/>
                    <a:pt x="1285" y="1033"/>
                    <a:pt x="1271" y="1033"/>
                  </a:cubicBezTo>
                  <a:cubicBezTo>
                    <a:pt x="1257" y="1033"/>
                    <a:pt x="1188" y="1019"/>
                    <a:pt x="1188" y="1019"/>
                  </a:cubicBezTo>
                  <a:cubicBezTo>
                    <a:pt x="1171" y="997"/>
                    <a:pt x="1171" y="997"/>
                    <a:pt x="1171" y="997"/>
                  </a:cubicBezTo>
                  <a:cubicBezTo>
                    <a:pt x="1154" y="1014"/>
                    <a:pt x="1154" y="1014"/>
                    <a:pt x="1154" y="1014"/>
                  </a:cubicBezTo>
                  <a:cubicBezTo>
                    <a:pt x="1154" y="1014"/>
                    <a:pt x="1124" y="1000"/>
                    <a:pt x="1104" y="988"/>
                  </a:cubicBezTo>
                  <a:cubicBezTo>
                    <a:pt x="1085" y="977"/>
                    <a:pt x="1082" y="955"/>
                    <a:pt x="1065" y="941"/>
                  </a:cubicBezTo>
                  <a:cubicBezTo>
                    <a:pt x="1048" y="927"/>
                    <a:pt x="1021" y="877"/>
                    <a:pt x="1018" y="863"/>
                  </a:cubicBezTo>
                  <a:cubicBezTo>
                    <a:pt x="1015" y="849"/>
                    <a:pt x="1062" y="808"/>
                    <a:pt x="1051" y="802"/>
                  </a:cubicBezTo>
                  <a:cubicBezTo>
                    <a:pt x="1040" y="796"/>
                    <a:pt x="1021" y="783"/>
                    <a:pt x="1021" y="783"/>
                  </a:cubicBezTo>
                  <a:cubicBezTo>
                    <a:pt x="1057" y="685"/>
                    <a:pt x="1057" y="685"/>
                    <a:pt x="1057" y="685"/>
                  </a:cubicBezTo>
                  <a:cubicBezTo>
                    <a:pt x="1057" y="646"/>
                    <a:pt x="1057" y="646"/>
                    <a:pt x="1057" y="646"/>
                  </a:cubicBezTo>
                  <a:cubicBezTo>
                    <a:pt x="1037" y="621"/>
                    <a:pt x="1037" y="621"/>
                    <a:pt x="1037" y="621"/>
                  </a:cubicBezTo>
                  <a:cubicBezTo>
                    <a:pt x="1037" y="621"/>
                    <a:pt x="1057" y="604"/>
                    <a:pt x="1060" y="593"/>
                  </a:cubicBezTo>
                  <a:cubicBezTo>
                    <a:pt x="1062" y="582"/>
                    <a:pt x="1062" y="557"/>
                    <a:pt x="1062" y="557"/>
                  </a:cubicBezTo>
                  <a:cubicBezTo>
                    <a:pt x="1073" y="538"/>
                    <a:pt x="1073" y="538"/>
                    <a:pt x="1073" y="538"/>
                  </a:cubicBezTo>
                  <a:cubicBezTo>
                    <a:pt x="1073" y="538"/>
                    <a:pt x="1051" y="543"/>
                    <a:pt x="1040" y="543"/>
                  </a:cubicBezTo>
                  <a:cubicBezTo>
                    <a:pt x="1029" y="543"/>
                    <a:pt x="1026" y="510"/>
                    <a:pt x="1026" y="510"/>
                  </a:cubicBezTo>
                  <a:cubicBezTo>
                    <a:pt x="1004" y="535"/>
                    <a:pt x="1004" y="535"/>
                    <a:pt x="1004" y="535"/>
                  </a:cubicBezTo>
                  <a:cubicBezTo>
                    <a:pt x="976" y="540"/>
                    <a:pt x="976" y="540"/>
                    <a:pt x="976" y="540"/>
                  </a:cubicBezTo>
                  <a:cubicBezTo>
                    <a:pt x="982" y="507"/>
                    <a:pt x="982" y="507"/>
                    <a:pt x="982" y="507"/>
                  </a:cubicBezTo>
                  <a:cubicBezTo>
                    <a:pt x="959" y="504"/>
                    <a:pt x="959" y="504"/>
                    <a:pt x="959" y="504"/>
                  </a:cubicBezTo>
                  <a:cubicBezTo>
                    <a:pt x="959" y="504"/>
                    <a:pt x="974" y="473"/>
                    <a:pt x="974" y="462"/>
                  </a:cubicBezTo>
                  <a:cubicBezTo>
                    <a:pt x="974" y="451"/>
                    <a:pt x="969" y="407"/>
                    <a:pt x="969" y="407"/>
                  </a:cubicBezTo>
                  <a:cubicBezTo>
                    <a:pt x="1000" y="415"/>
                    <a:pt x="1000" y="415"/>
                    <a:pt x="1000" y="415"/>
                  </a:cubicBezTo>
                  <a:cubicBezTo>
                    <a:pt x="1000" y="415"/>
                    <a:pt x="1021" y="381"/>
                    <a:pt x="1014" y="365"/>
                  </a:cubicBezTo>
                  <a:cubicBezTo>
                    <a:pt x="1008" y="349"/>
                    <a:pt x="988" y="326"/>
                    <a:pt x="991" y="312"/>
                  </a:cubicBezTo>
                  <a:cubicBezTo>
                    <a:pt x="994" y="298"/>
                    <a:pt x="996" y="265"/>
                    <a:pt x="999" y="256"/>
                  </a:cubicBezTo>
                  <a:cubicBezTo>
                    <a:pt x="1002" y="246"/>
                    <a:pt x="1024" y="237"/>
                    <a:pt x="1024" y="237"/>
                  </a:cubicBezTo>
                  <a:cubicBezTo>
                    <a:pt x="1024" y="237"/>
                    <a:pt x="1014" y="223"/>
                    <a:pt x="1011" y="206"/>
                  </a:cubicBezTo>
                  <a:cubicBezTo>
                    <a:pt x="1008" y="189"/>
                    <a:pt x="1008" y="176"/>
                    <a:pt x="1008" y="176"/>
                  </a:cubicBezTo>
                  <a:cubicBezTo>
                    <a:pt x="983" y="160"/>
                    <a:pt x="983" y="160"/>
                    <a:pt x="983" y="160"/>
                  </a:cubicBezTo>
                  <a:cubicBezTo>
                    <a:pt x="940" y="181"/>
                    <a:pt x="940" y="181"/>
                    <a:pt x="940" y="181"/>
                  </a:cubicBezTo>
                  <a:cubicBezTo>
                    <a:pt x="940" y="139"/>
                    <a:pt x="940" y="139"/>
                    <a:pt x="940" y="139"/>
                  </a:cubicBezTo>
                  <a:cubicBezTo>
                    <a:pt x="940" y="139"/>
                    <a:pt x="930" y="143"/>
                    <a:pt x="924" y="150"/>
                  </a:cubicBezTo>
                  <a:cubicBezTo>
                    <a:pt x="918" y="156"/>
                    <a:pt x="905" y="154"/>
                    <a:pt x="891" y="153"/>
                  </a:cubicBezTo>
                  <a:cubicBezTo>
                    <a:pt x="877" y="151"/>
                    <a:pt x="882" y="160"/>
                    <a:pt x="869" y="160"/>
                  </a:cubicBezTo>
                  <a:cubicBezTo>
                    <a:pt x="857" y="160"/>
                    <a:pt x="846" y="150"/>
                    <a:pt x="846" y="150"/>
                  </a:cubicBezTo>
                  <a:cubicBezTo>
                    <a:pt x="846" y="150"/>
                    <a:pt x="815" y="148"/>
                    <a:pt x="801" y="142"/>
                  </a:cubicBezTo>
                  <a:cubicBezTo>
                    <a:pt x="787" y="136"/>
                    <a:pt x="758" y="131"/>
                    <a:pt x="760" y="123"/>
                  </a:cubicBezTo>
                  <a:cubicBezTo>
                    <a:pt x="762" y="115"/>
                    <a:pt x="779" y="101"/>
                    <a:pt x="776" y="95"/>
                  </a:cubicBezTo>
                  <a:cubicBezTo>
                    <a:pt x="772" y="89"/>
                    <a:pt x="771" y="82"/>
                    <a:pt x="760" y="81"/>
                  </a:cubicBezTo>
                  <a:cubicBezTo>
                    <a:pt x="749" y="79"/>
                    <a:pt x="746" y="86"/>
                    <a:pt x="733" y="76"/>
                  </a:cubicBezTo>
                  <a:cubicBezTo>
                    <a:pt x="721" y="67"/>
                    <a:pt x="710" y="56"/>
                    <a:pt x="710" y="56"/>
                  </a:cubicBezTo>
                  <a:cubicBezTo>
                    <a:pt x="677" y="62"/>
                    <a:pt x="677" y="62"/>
                    <a:pt x="677" y="62"/>
                  </a:cubicBezTo>
                  <a:cubicBezTo>
                    <a:pt x="677" y="62"/>
                    <a:pt x="679" y="40"/>
                    <a:pt x="673" y="36"/>
                  </a:cubicBezTo>
                  <a:cubicBezTo>
                    <a:pt x="666" y="31"/>
                    <a:pt x="640" y="31"/>
                    <a:pt x="640" y="31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12" y="14"/>
                    <a:pt x="612" y="14"/>
                    <a:pt x="612" y="14"/>
                  </a:cubicBezTo>
                  <a:cubicBezTo>
                    <a:pt x="612" y="14"/>
                    <a:pt x="607" y="29"/>
                    <a:pt x="598" y="32"/>
                  </a:cubicBezTo>
                  <a:cubicBezTo>
                    <a:pt x="588" y="36"/>
                    <a:pt x="565" y="40"/>
                    <a:pt x="565" y="40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7" y="93"/>
                    <a:pt x="521" y="125"/>
                    <a:pt x="510" y="129"/>
                  </a:cubicBezTo>
                  <a:cubicBezTo>
                    <a:pt x="499" y="134"/>
                    <a:pt x="485" y="160"/>
                    <a:pt x="468" y="164"/>
                  </a:cubicBezTo>
                  <a:cubicBezTo>
                    <a:pt x="451" y="167"/>
                    <a:pt x="426" y="160"/>
                    <a:pt x="426" y="160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16" y="168"/>
                    <a:pt x="395" y="146"/>
                    <a:pt x="387" y="145"/>
                  </a:cubicBezTo>
                  <a:cubicBezTo>
                    <a:pt x="379" y="143"/>
                    <a:pt x="340" y="153"/>
                    <a:pt x="340" y="153"/>
                  </a:cubicBezTo>
                  <a:cubicBezTo>
                    <a:pt x="340" y="153"/>
                    <a:pt x="318" y="128"/>
                    <a:pt x="312" y="128"/>
                  </a:cubicBezTo>
                  <a:cubicBezTo>
                    <a:pt x="306" y="128"/>
                    <a:pt x="276" y="125"/>
                    <a:pt x="263" y="136"/>
                  </a:cubicBezTo>
                  <a:cubicBezTo>
                    <a:pt x="251" y="146"/>
                    <a:pt x="254" y="160"/>
                    <a:pt x="254" y="160"/>
                  </a:cubicBezTo>
                  <a:cubicBezTo>
                    <a:pt x="235" y="164"/>
                    <a:pt x="235" y="164"/>
                    <a:pt x="235" y="164"/>
                  </a:cubicBezTo>
                  <a:cubicBezTo>
                    <a:pt x="214" y="201"/>
                    <a:pt x="214" y="201"/>
                    <a:pt x="214" y="201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12" y="206"/>
                    <a:pt x="112" y="206"/>
                    <a:pt x="112" y="206"/>
                  </a:cubicBezTo>
                  <a:cubicBezTo>
                    <a:pt x="112" y="206"/>
                    <a:pt x="114" y="248"/>
                    <a:pt x="112" y="260"/>
                  </a:cubicBezTo>
                  <a:cubicBezTo>
                    <a:pt x="110" y="273"/>
                    <a:pt x="128" y="303"/>
                    <a:pt x="128" y="307"/>
                  </a:cubicBezTo>
                  <a:cubicBezTo>
                    <a:pt x="128" y="312"/>
                    <a:pt x="137" y="332"/>
                    <a:pt x="137" y="332"/>
                  </a:cubicBezTo>
                  <a:cubicBezTo>
                    <a:pt x="137" y="332"/>
                    <a:pt x="160" y="337"/>
                    <a:pt x="165" y="346"/>
                  </a:cubicBezTo>
                  <a:cubicBezTo>
                    <a:pt x="170" y="356"/>
                    <a:pt x="217" y="438"/>
                    <a:pt x="217" y="438"/>
                  </a:cubicBezTo>
                  <a:cubicBezTo>
                    <a:pt x="240" y="415"/>
                    <a:pt x="240" y="415"/>
                    <a:pt x="240" y="415"/>
                  </a:cubicBezTo>
                  <a:cubicBezTo>
                    <a:pt x="248" y="427"/>
                    <a:pt x="248" y="427"/>
                    <a:pt x="248" y="427"/>
                  </a:cubicBezTo>
                  <a:cubicBezTo>
                    <a:pt x="215" y="462"/>
                    <a:pt x="215" y="462"/>
                    <a:pt x="215" y="462"/>
                  </a:cubicBezTo>
                  <a:cubicBezTo>
                    <a:pt x="215" y="462"/>
                    <a:pt x="231" y="495"/>
                    <a:pt x="238" y="506"/>
                  </a:cubicBezTo>
                  <a:cubicBezTo>
                    <a:pt x="246" y="516"/>
                    <a:pt x="270" y="548"/>
                    <a:pt x="270" y="548"/>
                  </a:cubicBezTo>
                  <a:cubicBezTo>
                    <a:pt x="223" y="557"/>
                    <a:pt x="223" y="557"/>
                    <a:pt x="223" y="557"/>
                  </a:cubicBezTo>
                  <a:cubicBezTo>
                    <a:pt x="223" y="557"/>
                    <a:pt x="237" y="623"/>
                    <a:pt x="254" y="632"/>
                  </a:cubicBezTo>
                  <a:cubicBezTo>
                    <a:pt x="271" y="641"/>
                    <a:pt x="285" y="657"/>
                    <a:pt x="293" y="665"/>
                  </a:cubicBezTo>
                  <a:cubicBezTo>
                    <a:pt x="301" y="673"/>
                    <a:pt x="301" y="687"/>
                    <a:pt x="301" y="687"/>
                  </a:cubicBezTo>
                  <a:cubicBezTo>
                    <a:pt x="301" y="687"/>
                    <a:pt x="279" y="696"/>
                    <a:pt x="265" y="698"/>
                  </a:cubicBezTo>
                  <a:cubicBezTo>
                    <a:pt x="251" y="699"/>
                    <a:pt x="245" y="709"/>
                    <a:pt x="245" y="709"/>
                  </a:cubicBezTo>
                  <a:cubicBezTo>
                    <a:pt x="284" y="732"/>
                    <a:pt x="284" y="732"/>
                    <a:pt x="284" y="732"/>
                  </a:cubicBezTo>
                  <a:cubicBezTo>
                    <a:pt x="284" y="732"/>
                    <a:pt x="268" y="746"/>
                    <a:pt x="271" y="758"/>
                  </a:cubicBezTo>
                  <a:cubicBezTo>
                    <a:pt x="274" y="771"/>
                    <a:pt x="312" y="810"/>
                    <a:pt x="312" y="810"/>
                  </a:cubicBezTo>
                  <a:cubicBezTo>
                    <a:pt x="312" y="810"/>
                    <a:pt x="313" y="813"/>
                    <a:pt x="307" y="824"/>
                  </a:cubicBezTo>
                  <a:cubicBezTo>
                    <a:pt x="301" y="835"/>
                    <a:pt x="262" y="849"/>
                    <a:pt x="262" y="849"/>
                  </a:cubicBezTo>
                  <a:cubicBezTo>
                    <a:pt x="262" y="849"/>
                    <a:pt x="295" y="879"/>
                    <a:pt x="295" y="883"/>
                  </a:cubicBezTo>
                  <a:cubicBezTo>
                    <a:pt x="295" y="888"/>
                    <a:pt x="284" y="913"/>
                    <a:pt x="273" y="921"/>
                  </a:cubicBezTo>
                  <a:cubicBezTo>
                    <a:pt x="262" y="929"/>
                    <a:pt x="224" y="940"/>
                    <a:pt x="224" y="940"/>
                  </a:cubicBezTo>
                  <a:cubicBezTo>
                    <a:pt x="251" y="963"/>
                    <a:pt x="251" y="963"/>
                    <a:pt x="251" y="963"/>
                  </a:cubicBezTo>
                  <a:cubicBezTo>
                    <a:pt x="240" y="986"/>
                    <a:pt x="240" y="986"/>
                    <a:pt x="240" y="986"/>
                  </a:cubicBezTo>
                  <a:cubicBezTo>
                    <a:pt x="240" y="986"/>
                    <a:pt x="203" y="991"/>
                    <a:pt x="195" y="991"/>
                  </a:cubicBezTo>
                  <a:cubicBezTo>
                    <a:pt x="187" y="991"/>
                    <a:pt x="160" y="1000"/>
                    <a:pt x="160" y="1000"/>
                  </a:cubicBezTo>
                  <a:cubicBezTo>
                    <a:pt x="160" y="1000"/>
                    <a:pt x="112" y="993"/>
                    <a:pt x="93" y="994"/>
                  </a:cubicBezTo>
                  <a:cubicBezTo>
                    <a:pt x="75" y="996"/>
                    <a:pt x="51" y="1002"/>
                    <a:pt x="51" y="1002"/>
                  </a:cubicBezTo>
                  <a:cubicBezTo>
                    <a:pt x="37" y="1030"/>
                    <a:pt x="37" y="1030"/>
                    <a:pt x="37" y="1030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11" y="1077"/>
                    <a:pt x="11" y="1077"/>
                    <a:pt x="11" y="1077"/>
                  </a:cubicBezTo>
                  <a:cubicBezTo>
                    <a:pt x="45" y="1089"/>
                    <a:pt x="45" y="1089"/>
                    <a:pt x="45" y="1089"/>
                  </a:cubicBezTo>
                  <a:cubicBezTo>
                    <a:pt x="21" y="1111"/>
                    <a:pt x="21" y="1111"/>
                    <a:pt x="21" y="1111"/>
                  </a:cubicBezTo>
                  <a:cubicBezTo>
                    <a:pt x="21" y="1111"/>
                    <a:pt x="46" y="1138"/>
                    <a:pt x="46" y="1149"/>
                  </a:cubicBezTo>
                  <a:cubicBezTo>
                    <a:pt x="46" y="1160"/>
                    <a:pt x="11" y="1207"/>
                    <a:pt x="11" y="1207"/>
                  </a:cubicBezTo>
                  <a:cubicBezTo>
                    <a:pt x="9" y="1269"/>
                    <a:pt x="9" y="1269"/>
                    <a:pt x="9" y="1269"/>
                  </a:cubicBezTo>
                  <a:cubicBezTo>
                    <a:pt x="37" y="1294"/>
                    <a:pt x="37" y="1294"/>
                    <a:pt x="37" y="1294"/>
                  </a:cubicBezTo>
                  <a:cubicBezTo>
                    <a:pt x="37" y="1321"/>
                    <a:pt x="37" y="1321"/>
                    <a:pt x="37" y="1321"/>
                  </a:cubicBezTo>
                  <a:cubicBezTo>
                    <a:pt x="56" y="1338"/>
                    <a:pt x="56" y="1338"/>
                    <a:pt x="56" y="1338"/>
                  </a:cubicBezTo>
                  <a:cubicBezTo>
                    <a:pt x="59" y="1380"/>
                    <a:pt x="59" y="1380"/>
                    <a:pt x="59" y="1380"/>
                  </a:cubicBezTo>
                  <a:cubicBezTo>
                    <a:pt x="78" y="1407"/>
                    <a:pt x="78" y="1407"/>
                    <a:pt x="78" y="1407"/>
                  </a:cubicBezTo>
                  <a:cubicBezTo>
                    <a:pt x="150" y="1407"/>
                    <a:pt x="150" y="1407"/>
                    <a:pt x="150" y="1407"/>
                  </a:cubicBezTo>
                  <a:cubicBezTo>
                    <a:pt x="159" y="1426"/>
                    <a:pt x="159" y="1426"/>
                    <a:pt x="159" y="1426"/>
                  </a:cubicBezTo>
                  <a:cubicBezTo>
                    <a:pt x="159" y="1426"/>
                    <a:pt x="182" y="1424"/>
                    <a:pt x="205" y="1430"/>
                  </a:cubicBezTo>
                  <a:cubicBezTo>
                    <a:pt x="228" y="1436"/>
                    <a:pt x="224" y="1453"/>
                    <a:pt x="224" y="1453"/>
                  </a:cubicBezTo>
                  <a:cubicBezTo>
                    <a:pt x="224" y="1453"/>
                    <a:pt x="211" y="1457"/>
                    <a:pt x="203" y="1457"/>
                  </a:cubicBezTo>
                  <a:cubicBezTo>
                    <a:pt x="194" y="1457"/>
                    <a:pt x="194" y="1457"/>
                    <a:pt x="194" y="1457"/>
                  </a:cubicBezTo>
                  <a:cubicBezTo>
                    <a:pt x="207" y="1499"/>
                    <a:pt x="207" y="1499"/>
                    <a:pt x="207" y="1499"/>
                  </a:cubicBezTo>
                  <a:cubicBezTo>
                    <a:pt x="228" y="1512"/>
                    <a:pt x="228" y="1512"/>
                    <a:pt x="228" y="1512"/>
                  </a:cubicBezTo>
                  <a:cubicBezTo>
                    <a:pt x="224" y="1539"/>
                    <a:pt x="224" y="1539"/>
                    <a:pt x="224" y="1539"/>
                  </a:cubicBezTo>
                  <a:cubicBezTo>
                    <a:pt x="224" y="1539"/>
                    <a:pt x="243" y="1564"/>
                    <a:pt x="243" y="1571"/>
                  </a:cubicBezTo>
                  <a:cubicBezTo>
                    <a:pt x="243" y="1577"/>
                    <a:pt x="247" y="1609"/>
                    <a:pt x="247" y="1609"/>
                  </a:cubicBezTo>
                  <a:cubicBezTo>
                    <a:pt x="278" y="1625"/>
                    <a:pt x="278" y="1625"/>
                    <a:pt x="278" y="1625"/>
                  </a:cubicBezTo>
                  <a:cubicBezTo>
                    <a:pt x="310" y="1619"/>
                    <a:pt x="310" y="1619"/>
                    <a:pt x="310" y="1619"/>
                  </a:cubicBezTo>
                  <a:cubicBezTo>
                    <a:pt x="356" y="1642"/>
                    <a:pt x="356" y="1642"/>
                    <a:pt x="356" y="1642"/>
                  </a:cubicBezTo>
                  <a:cubicBezTo>
                    <a:pt x="356" y="1642"/>
                    <a:pt x="377" y="1632"/>
                    <a:pt x="390" y="1632"/>
                  </a:cubicBezTo>
                  <a:cubicBezTo>
                    <a:pt x="402" y="1632"/>
                    <a:pt x="440" y="1632"/>
                    <a:pt x="455" y="1636"/>
                  </a:cubicBezTo>
                  <a:cubicBezTo>
                    <a:pt x="470" y="1640"/>
                    <a:pt x="472" y="1655"/>
                    <a:pt x="472" y="1655"/>
                  </a:cubicBezTo>
                  <a:cubicBezTo>
                    <a:pt x="514" y="1655"/>
                    <a:pt x="514" y="1655"/>
                    <a:pt x="514" y="1655"/>
                  </a:cubicBezTo>
                  <a:cubicBezTo>
                    <a:pt x="533" y="1724"/>
                    <a:pt x="533" y="1724"/>
                    <a:pt x="533" y="1724"/>
                  </a:cubicBezTo>
                  <a:cubicBezTo>
                    <a:pt x="547" y="1739"/>
                    <a:pt x="547" y="1739"/>
                    <a:pt x="547" y="1739"/>
                  </a:cubicBezTo>
                  <a:cubicBezTo>
                    <a:pt x="547" y="1739"/>
                    <a:pt x="518" y="1808"/>
                    <a:pt x="512" y="1808"/>
                  </a:cubicBezTo>
                  <a:cubicBezTo>
                    <a:pt x="505" y="1808"/>
                    <a:pt x="495" y="1819"/>
                    <a:pt x="495" y="1819"/>
                  </a:cubicBezTo>
                  <a:cubicBezTo>
                    <a:pt x="495" y="1819"/>
                    <a:pt x="482" y="1835"/>
                    <a:pt x="491" y="1838"/>
                  </a:cubicBezTo>
                  <a:cubicBezTo>
                    <a:pt x="499" y="1840"/>
                    <a:pt x="530" y="1850"/>
                    <a:pt x="530" y="1850"/>
                  </a:cubicBezTo>
                  <a:cubicBezTo>
                    <a:pt x="530" y="1850"/>
                    <a:pt x="539" y="1846"/>
                    <a:pt x="547" y="1848"/>
                  </a:cubicBezTo>
                  <a:cubicBezTo>
                    <a:pt x="556" y="1850"/>
                    <a:pt x="562" y="1859"/>
                    <a:pt x="566" y="1865"/>
                  </a:cubicBezTo>
                  <a:cubicBezTo>
                    <a:pt x="570" y="1871"/>
                    <a:pt x="575" y="1882"/>
                    <a:pt x="570" y="1892"/>
                  </a:cubicBezTo>
                  <a:cubicBezTo>
                    <a:pt x="566" y="1903"/>
                    <a:pt x="552" y="1909"/>
                    <a:pt x="552" y="1909"/>
                  </a:cubicBezTo>
                  <a:cubicBezTo>
                    <a:pt x="573" y="1940"/>
                    <a:pt x="573" y="1940"/>
                    <a:pt x="573" y="1940"/>
                  </a:cubicBezTo>
                  <a:cubicBezTo>
                    <a:pt x="610" y="1947"/>
                    <a:pt x="610" y="1947"/>
                    <a:pt x="610" y="1947"/>
                  </a:cubicBezTo>
                  <a:cubicBezTo>
                    <a:pt x="610" y="1947"/>
                    <a:pt x="631" y="1930"/>
                    <a:pt x="642" y="1932"/>
                  </a:cubicBezTo>
                  <a:cubicBezTo>
                    <a:pt x="652" y="1934"/>
                    <a:pt x="657" y="1945"/>
                    <a:pt x="665" y="1945"/>
                  </a:cubicBezTo>
                  <a:cubicBezTo>
                    <a:pt x="673" y="1945"/>
                    <a:pt x="686" y="1936"/>
                    <a:pt x="696" y="1938"/>
                  </a:cubicBezTo>
                  <a:cubicBezTo>
                    <a:pt x="707" y="1940"/>
                    <a:pt x="715" y="1957"/>
                    <a:pt x="715" y="1957"/>
                  </a:cubicBezTo>
                  <a:cubicBezTo>
                    <a:pt x="715" y="1957"/>
                    <a:pt x="711" y="1976"/>
                    <a:pt x="717" y="1983"/>
                  </a:cubicBezTo>
                  <a:cubicBezTo>
                    <a:pt x="724" y="1989"/>
                    <a:pt x="736" y="1997"/>
                    <a:pt x="743" y="1999"/>
                  </a:cubicBezTo>
                  <a:cubicBezTo>
                    <a:pt x="749" y="2001"/>
                    <a:pt x="808" y="1993"/>
                    <a:pt x="808" y="1993"/>
                  </a:cubicBezTo>
                  <a:cubicBezTo>
                    <a:pt x="837" y="1983"/>
                    <a:pt x="837" y="1983"/>
                    <a:pt x="837" y="1983"/>
                  </a:cubicBezTo>
                  <a:cubicBezTo>
                    <a:pt x="904" y="2069"/>
                    <a:pt x="904" y="2069"/>
                    <a:pt x="904" y="2069"/>
                  </a:cubicBezTo>
                  <a:cubicBezTo>
                    <a:pt x="904" y="2069"/>
                    <a:pt x="953" y="2071"/>
                    <a:pt x="965" y="2071"/>
                  </a:cubicBezTo>
                  <a:cubicBezTo>
                    <a:pt x="978" y="2071"/>
                    <a:pt x="999" y="2079"/>
                    <a:pt x="999" y="2079"/>
                  </a:cubicBezTo>
                  <a:cubicBezTo>
                    <a:pt x="1022" y="2064"/>
                    <a:pt x="1022" y="2064"/>
                    <a:pt x="1022" y="2064"/>
                  </a:cubicBezTo>
                  <a:cubicBezTo>
                    <a:pt x="1041" y="2094"/>
                    <a:pt x="1041" y="2094"/>
                    <a:pt x="1041" y="2094"/>
                  </a:cubicBezTo>
                  <a:cubicBezTo>
                    <a:pt x="1056" y="2094"/>
                    <a:pt x="1056" y="2094"/>
                    <a:pt x="1056" y="2094"/>
                  </a:cubicBezTo>
                  <a:cubicBezTo>
                    <a:pt x="1056" y="2094"/>
                    <a:pt x="1096" y="2027"/>
                    <a:pt x="1094" y="2018"/>
                  </a:cubicBezTo>
                  <a:cubicBezTo>
                    <a:pt x="1091" y="2010"/>
                    <a:pt x="1062" y="1997"/>
                    <a:pt x="1062" y="1997"/>
                  </a:cubicBezTo>
                  <a:cubicBezTo>
                    <a:pt x="1081" y="1951"/>
                    <a:pt x="1081" y="1951"/>
                    <a:pt x="1081" y="1951"/>
                  </a:cubicBezTo>
                  <a:cubicBezTo>
                    <a:pt x="1081" y="1951"/>
                    <a:pt x="1081" y="1951"/>
                    <a:pt x="1081" y="1951"/>
                  </a:cubicBezTo>
                  <a:cubicBezTo>
                    <a:pt x="1070" y="1947"/>
                    <a:pt x="1052" y="1939"/>
                    <a:pt x="1048" y="1936"/>
                  </a:cubicBezTo>
                  <a:cubicBezTo>
                    <a:pt x="1041" y="1932"/>
                    <a:pt x="1045" y="1911"/>
                    <a:pt x="1045" y="1911"/>
                  </a:cubicBezTo>
                  <a:cubicBezTo>
                    <a:pt x="1035" y="1901"/>
                    <a:pt x="1035" y="1901"/>
                    <a:pt x="1035" y="1901"/>
                  </a:cubicBezTo>
                  <a:cubicBezTo>
                    <a:pt x="1035" y="1901"/>
                    <a:pt x="1023" y="1809"/>
                    <a:pt x="1023" y="1799"/>
                  </a:cubicBezTo>
                  <a:cubicBezTo>
                    <a:pt x="1023" y="1788"/>
                    <a:pt x="1002" y="1778"/>
                    <a:pt x="1002" y="1778"/>
                  </a:cubicBezTo>
                  <a:cubicBezTo>
                    <a:pt x="987" y="1720"/>
                    <a:pt x="987" y="1720"/>
                    <a:pt x="987" y="1720"/>
                  </a:cubicBezTo>
                  <a:cubicBezTo>
                    <a:pt x="1027" y="1705"/>
                    <a:pt x="1027" y="1705"/>
                    <a:pt x="1027" y="1705"/>
                  </a:cubicBezTo>
                  <a:cubicBezTo>
                    <a:pt x="1006" y="1676"/>
                    <a:pt x="1006" y="1676"/>
                    <a:pt x="1006" y="1676"/>
                  </a:cubicBezTo>
                  <a:cubicBezTo>
                    <a:pt x="1006" y="1676"/>
                    <a:pt x="1010" y="1643"/>
                    <a:pt x="1006" y="1624"/>
                  </a:cubicBezTo>
                  <a:cubicBezTo>
                    <a:pt x="1002" y="1605"/>
                    <a:pt x="989" y="1570"/>
                    <a:pt x="989" y="1570"/>
                  </a:cubicBezTo>
                  <a:cubicBezTo>
                    <a:pt x="1021" y="1547"/>
                    <a:pt x="1021" y="1547"/>
                    <a:pt x="1021" y="1547"/>
                  </a:cubicBezTo>
                  <a:cubicBezTo>
                    <a:pt x="1021" y="1547"/>
                    <a:pt x="1012" y="1535"/>
                    <a:pt x="1012" y="1520"/>
                  </a:cubicBezTo>
                  <a:cubicBezTo>
                    <a:pt x="1012" y="1505"/>
                    <a:pt x="1029" y="1489"/>
                    <a:pt x="1029" y="1489"/>
                  </a:cubicBezTo>
                  <a:cubicBezTo>
                    <a:pt x="1039" y="1480"/>
                    <a:pt x="1039" y="1480"/>
                    <a:pt x="1039" y="1480"/>
                  </a:cubicBezTo>
                  <a:cubicBezTo>
                    <a:pt x="1068" y="1489"/>
                    <a:pt x="1068" y="1489"/>
                    <a:pt x="1068" y="1489"/>
                  </a:cubicBezTo>
                  <a:cubicBezTo>
                    <a:pt x="1100" y="1457"/>
                    <a:pt x="1100" y="1457"/>
                    <a:pt x="1100" y="1457"/>
                  </a:cubicBezTo>
                  <a:cubicBezTo>
                    <a:pt x="1152" y="1455"/>
                    <a:pt x="1152" y="1455"/>
                    <a:pt x="1152" y="1455"/>
                  </a:cubicBezTo>
                  <a:cubicBezTo>
                    <a:pt x="1170" y="1426"/>
                    <a:pt x="1170" y="1426"/>
                    <a:pt x="1170" y="1426"/>
                  </a:cubicBezTo>
                  <a:cubicBezTo>
                    <a:pt x="1231" y="1433"/>
                    <a:pt x="1231" y="1433"/>
                    <a:pt x="1231" y="1433"/>
                  </a:cubicBezTo>
                  <a:cubicBezTo>
                    <a:pt x="1279" y="1418"/>
                    <a:pt x="1279" y="1418"/>
                    <a:pt x="1279" y="1418"/>
                  </a:cubicBezTo>
                  <a:cubicBezTo>
                    <a:pt x="1291" y="1428"/>
                    <a:pt x="1291" y="1428"/>
                    <a:pt x="1291" y="1428"/>
                  </a:cubicBezTo>
                  <a:cubicBezTo>
                    <a:pt x="1316" y="1376"/>
                    <a:pt x="1316" y="1376"/>
                    <a:pt x="1316" y="1376"/>
                  </a:cubicBezTo>
                  <a:cubicBezTo>
                    <a:pt x="1370" y="1387"/>
                    <a:pt x="1370" y="1387"/>
                    <a:pt x="1370" y="1387"/>
                  </a:cubicBezTo>
                  <a:cubicBezTo>
                    <a:pt x="1418" y="1349"/>
                    <a:pt x="1418" y="1349"/>
                    <a:pt x="1418" y="1349"/>
                  </a:cubicBezTo>
                  <a:cubicBezTo>
                    <a:pt x="1418" y="1349"/>
                    <a:pt x="1424" y="1364"/>
                    <a:pt x="1441" y="1374"/>
                  </a:cubicBezTo>
                  <a:cubicBezTo>
                    <a:pt x="1458" y="1385"/>
                    <a:pt x="1489" y="1389"/>
                    <a:pt x="1489" y="1389"/>
                  </a:cubicBezTo>
                  <a:cubicBezTo>
                    <a:pt x="1497" y="1358"/>
                    <a:pt x="1497" y="1358"/>
                    <a:pt x="1497" y="1358"/>
                  </a:cubicBezTo>
                  <a:cubicBezTo>
                    <a:pt x="1533" y="1395"/>
                    <a:pt x="1533" y="1395"/>
                    <a:pt x="1533" y="1395"/>
                  </a:cubicBezTo>
                  <a:cubicBezTo>
                    <a:pt x="1551" y="1393"/>
                    <a:pt x="1551" y="1393"/>
                    <a:pt x="1551" y="1393"/>
                  </a:cubicBezTo>
                  <a:cubicBezTo>
                    <a:pt x="1553" y="1399"/>
                    <a:pt x="1553" y="1399"/>
                    <a:pt x="1553" y="1399"/>
                  </a:cubicBezTo>
                  <a:cubicBezTo>
                    <a:pt x="1588" y="1359"/>
                    <a:pt x="1588" y="1359"/>
                    <a:pt x="1588" y="1359"/>
                  </a:cubicBezTo>
                  <a:cubicBezTo>
                    <a:pt x="1594" y="1339"/>
                    <a:pt x="1594" y="1339"/>
                    <a:pt x="1594" y="1339"/>
                  </a:cubicBezTo>
                  <a:cubicBezTo>
                    <a:pt x="1608" y="1334"/>
                    <a:pt x="1608" y="1334"/>
                    <a:pt x="1608" y="1334"/>
                  </a:cubicBezTo>
                  <a:cubicBezTo>
                    <a:pt x="1622" y="1306"/>
                    <a:pt x="1622" y="1306"/>
                    <a:pt x="1622" y="1306"/>
                  </a:cubicBezTo>
                  <a:lnTo>
                    <a:pt x="1597" y="12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7" name="Freeform 374">
              <a:extLst>
                <a:ext uri="{FF2B5EF4-FFF2-40B4-BE49-F238E27FC236}">
                  <a16:creationId xmlns:a16="http://schemas.microsoft.com/office/drawing/2014/main" id="{5EBC3626-9DE4-F039-F83F-06C4BD0C9FED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6892" y="3588786"/>
              <a:ext cx="1059824" cy="827962"/>
            </a:xfrm>
            <a:custGeom>
              <a:avLst/>
              <a:gdLst>
                <a:gd name="T0" fmla="*/ 1845 w 1955"/>
                <a:gd name="T1" fmla="*/ 132 h 1527"/>
                <a:gd name="T2" fmla="*/ 1668 w 1955"/>
                <a:gd name="T3" fmla="*/ 67 h 1527"/>
                <a:gd name="T4" fmla="*/ 1572 w 1955"/>
                <a:gd name="T5" fmla="*/ 98 h 1527"/>
                <a:gd name="T6" fmla="*/ 1445 w 1955"/>
                <a:gd name="T7" fmla="*/ 119 h 1527"/>
                <a:gd name="T8" fmla="*/ 1347 w 1955"/>
                <a:gd name="T9" fmla="*/ 169 h 1527"/>
                <a:gd name="T10" fmla="*/ 1272 w 1955"/>
                <a:gd name="T11" fmla="*/ 265 h 1527"/>
                <a:gd name="T12" fmla="*/ 1091 w 1955"/>
                <a:gd name="T13" fmla="*/ 296 h 1527"/>
                <a:gd name="T14" fmla="*/ 987 w 1955"/>
                <a:gd name="T15" fmla="*/ 273 h 1527"/>
                <a:gd name="T16" fmla="*/ 887 w 1955"/>
                <a:gd name="T17" fmla="*/ 233 h 1527"/>
                <a:gd name="T18" fmla="*/ 779 w 1955"/>
                <a:gd name="T19" fmla="*/ 250 h 1527"/>
                <a:gd name="T20" fmla="*/ 796 w 1955"/>
                <a:gd name="T21" fmla="*/ 129 h 1527"/>
                <a:gd name="T22" fmla="*/ 719 w 1955"/>
                <a:gd name="T23" fmla="*/ 73 h 1527"/>
                <a:gd name="T24" fmla="*/ 648 w 1955"/>
                <a:gd name="T25" fmla="*/ 40 h 1527"/>
                <a:gd name="T26" fmla="*/ 475 w 1955"/>
                <a:gd name="T27" fmla="*/ 27 h 1527"/>
                <a:gd name="T28" fmla="*/ 329 w 1955"/>
                <a:gd name="T29" fmla="*/ 77 h 1527"/>
                <a:gd name="T30" fmla="*/ 198 w 1955"/>
                <a:gd name="T31" fmla="*/ 131 h 1527"/>
                <a:gd name="T32" fmla="*/ 148 w 1955"/>
                <a:gd name="T33" fmla="*/ 221 h 1527"/>
                <a:gd name="T34" fmla="*/ 146 w 1955"/>
                <a:gd name="T35" fmla="*/ 371 h 1527"/>
                <a:gd name="T36" fmla="*/ 204 w 1955"/>
                <a:gd name="T37" fmla="*/ 562 h 1527"/>
                <a:gd name="T38" fmla="*/ 250 w 1955"/>
                <a:gd name="T39" fmla="*/ 598 h 1527"/>
                <a:gd name="T40" fmla="*/ 379 w 1955"/>
                <a:gd name="T41" fmla="*/ 642 h 1527"/>
                <a:gd name="T42" fmla="*/ 444 w 1955"/>
                <a:gd name="T43" fmla="*/ 694 h 1527"/>
                <a:gd name="T44" fmla="*/ 393 w 1955"/>
                <a:gd name="T45" fmla="*/ 787 h 1527"/>
                <a:gd name="T46" fmla="*/ 293 w 1955"/>
                <a:gd name="T47" fmla="*/ 839 h 1527"/>
                <a:gd name="T48" fmla="*/ 253 w 1955"/>
                <a:gd name="T49" fmla="*/ 923 h 1527"/>
                <a:gd name="T50" fmla="*/ 236 w 1955"/>
                <a:gd name="T51" fmla="*/ 993 h 1527"/>
                <a:gd name="T52" fmla="*/ 223 w 1955"/>
                <a:gd name="T53" fmla="*/ 1064 h 1527"/>
                <a:gd name="T54" fmla="*/ 166 w 1955"/>
                <a:gd name="T55" fmla="*/ 1092 h 1527"/>
                <a:gd name="T56" fmla="*/ 122 w 1955"/>
                <a:gd name="T57" fmla="*/ 1131 h 1527"/>
                <a:gd name="T58" fmla="*/ 70 w 1955"/>
                <a:gd name="T59" fmla="*/ 1054 h 1527"/>
                <a:gd name="T60" fmla="*/ 0 w 1955"/>
                <a:gd name="T61" fmla="*/ 1148 h 1527"/>
                <a:gd name="T62" fmla="*/ 40 w 1955"/>
                <a:gd name="T63" fmla="*/ 1226 h 1527"/>
                <a:gd name="T64" fmla="*/ 65 w 1955"/>
                <a:gd name="T65" fmla="*/ 1298 h 1527"/>
                <a:gd name="T66" fmla="*/ 164 w 1955"/>
                <a:gd name="T67" fmla="*/ 1371 h 1527"/>
                <a:gd name="T68" fmla="*/ 238 w 1955"/>
                <a:gd name="T69" fmla="*/ 1470 h 1527"/>
                <a:gd name="T70" fmla="*/ 304 w 1955"/>
                <a:gd name="T71" fmla="*/ 1454 h 1527"/>
                <a:gd name="T72" fmla="*/ 394 w 1955"/>
                <a:gd name="T73" fmla="*/ 1297 h 1527"/>
                <a:gd name="T74" fmla="*/ 587 w 1955"/>
                <a:gd name="T75" fmla="*/ 1256 h 1527"/>
                <a:gd name="T76" fmla="*/ 744 w 1955"/>
                <a:gd name="T77" fmla="*/ 1182 h 1527"/>
                <a:gd name="T78" fmla="*/ 847 w 1955"/>
                <a:gd name="T79" fmla="*/ 1148 h 1527"/>
                <a:gd name="T80" fmla="*/ 950 w 1955"/>
                <a:gd name="T81" fmla="*/ 1042 h 1527"/>
                <a:gd name="T82" fmla="*/ 1047 w 1955"/>
                <a:gd name="T83" fmla="*/ 966 h 1527"/>
                <a:gd name="T84" fmla="*/ 1226 w 1955"/>
                <a:gd name="T85" fmla="*/ 932 h 1527"/>
                <a:gd name="T86" fmla="*/ 1300 w 1955"/>
                <a:gd name="T87" fmla="*/ 851 h 1527"/>
                <a:gd name="T88" fmla="*/ 1470 w 1955"/>
                <a:gd name="T89" fmla="*/ 798 h 1527"/>
                <a:gd name="T90" fmla="*/ 1541 w 1955"/>
                <a:gd name="T91" fmla="*/ 688 h 1527"/>
                <a:gd name="T92" fmla="*/ 1580 w 1955"/>
                <a:gd name="T93" fmla="*/ 617 h 1527"/>
                <a:gd name="T94" fmla="*/ 1709 w 1955"/>
                <a:gd name="T95" fmla="*/ 720 h 1527"/>
                <a:gd name="T96" fmla="*/ 1778 w 1955"/>
                <a:gd name="T97" fmla="*/ 792 h 1527"/>
                <a:gd name="T98" fmla="*/ 1891 w 1955"/>
                <a:gd name="T99" fmla="*/ 718 h 1527"/>
                <a:gd name="T100" fmla="*/ 1946 w 1955"/>
                <a:gd name="T101" fmla="*/ 465 h 15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55"/>
                <a:gd name="T154" fmla="*/ 0 h 1527"/>
                <a:gd name="T155" fmla="*/ 1955 w 1955"/>
                <a:gd name="T156" fmla="*/ 1527 h 15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55" h="1527">
                  <a:moveTo>
                    <a:pt x="1955" y="341"/>
                  </a:moveTo>
                  <a:cubicBezTo>
                    <a:pt x="1955" y="341"/>
                    <a:pt x="1916" y="279"/>
                    <a:pt x="1909" y="263"/>
                  </a:cubicBezTo>
                  <a:cubicBezTo>
                    <a:pt x="1902" y="247"/>
                    <a:pt x="1907" y="189"/>
                    <a:pt x="1905" y="175"/>
                  </a:cubicBezTo>
                  <a:cubicBezTo>
                    <a:pt x="1902" y="162"/>
                    <a:pt x="1884" y="148"/>
                    <a:pt x="1845" y="132"/>
                  </a:cubicBezTo>
                  <a:cubicBezTo>
                    <a:pt x="1806" y="116"/>
                    <a:pt x="1771" y="111"/>
                    <a:pt x="1758" y="104"/>
                  </a:cubicBezTo>
                  <a:cubicBezTo>
                    <a:pt x="1746" y="98"/>
                    <a:pt x="1739" y="75"/>
                    <a:pt x="1737" y="69"/>
                  </a:cubicBezTo>
                  <a:cubicBezTo>
                    <a:pt x="1682" y="86"/>
                    <a:pt x="1682" y="86"/>
                    <a:pt x="1682" y="86"/>
                  </a:cubicBezTo>
                  <a:cubicBezTo>
                    <a:pt x="1668" y="67"/>
                    <a:pt x="1668" y="67"/>
                    <a:pt x="1668" y="67"/>
                  </a:cubicBezTo>
                  <a:cubicBezTo>
                    <a:pt x="1668" y="67"/>
                    <a:pt x="1657" y="59"/>
                    <a:pt x="1643" y="61"/>
                  </a:cubicBezTo>
                  <a:cubicBezTo>
                    <a:pt x="1628" y="63"/>
                    <a:pt x="1626" y="75"/>
                    <a:pt x="1618" y="75"/>
                  </a:cubicBezTo>
                  <a:cubicBezTo>
                    <a:pt x="1610" y="75"/>
                    <a:pt x="1597" y="73"/>
                    <a:pt x="1582" y="75"/>
                  </a:cubicBezTo>
                  <a:cubicBezTo>
                    <a:pt x="1568" y="77"/>
                    <a:pt x="1572" y="98"/>
                    <a:pt x="1572" y="98"/>
                  </a:cubicBezTo>
                  <a:cubicBezTo>
                    <a:pt x="1522" y="108"/>
                    <a:pt x="1522" y="108"/>
                    <a:pt x="1522" y="108"/>
                  </a:cubicBezTo>
                  <a:cubicBezTo>
                    <a:pt x="1499" y="138"/>
                    <a:pt x="1499" y="138"/>
                    <a:pt x="1499" y="138"/>
                  </a:cubicBezTo>
                  <a:cubicBezTo>
                    <a:pt x="1483" y="119"/>
                    <a:pt x="1483" y="119"/>
                    <a:pt x="1483" y="119"/>
                  </a:cubicBezTo>
                  <a:cubicBezTo>
                    <a:pt x="1445" y="119"/>
                    <a:pt x="1445" y="119"/>
                    <a:pt x="1445" y="119"/>
                  </a:cubicBezTo>
                  <a:cubicBezTo>
                    <a:pt x="1435" y="106"/>
                    <a:pt x="1435" y="106"/>
                    <a:pt x="1435" y="106"/>
                  </a:cubicBezTo>
                  <a:cubicBezTo>
                    <a:pt x="1389" y="108"/>
                    <a:pt x="1389" y="108"/>
                    <a:pt x="1389" y="108"/>
                  </a:cubicBezTo>
                  <a:cubicBezTo>
                    <a:pt x="1389" y="108"/>
                    <a:pt x="1376" y="115"/>
                    <a:pt x="1368" y="127"/>
                  </a:cubicBezTo>
                  <a:cubicBezTo>
                    <a:pt x="1360" y="140"/>
                    <a:pt x="1347" y="169"/>
                    <a:pt x="1347" y="169"/>
                  </a:cubicBezTo>
                  <a:cubicBezTo>
                    <a:pt x="1347" y="169"/>
                    <a:pt x="1322" y="169"/>
                    <a:pt x="1324" y="183"/>
                  </a:cubicBezTo>
                  <a:cubicBezTo>
                    <a:pt x="1326" y="198"/>
                    <a:pt x="1322" y="233"/>
                    <a:pt x="1314" y="246"/>
                  </a:cubicBezTo>
                  <a:cubicBezTo>
                    <a:pt x="1306" y="258"/>
                    <a:pt x="1297" y="285"/>
                    <a:pt x="1289" y="285"/>
                  </a:cubicBezTo>
                  <a:cubicBezTo>
                    <a:pt x="1281" y="285"/>
                    <a:pt x="1272" y="265"/>
                    <a:pt x="1272" y="265"/>
                  </a:cubicBezTo>
                  <a:cubicBezTo>
                    <a:pt x="1251" y="281"/>
                    <a:pt x="1251" y="281"/>
                    <a:pt x="1251" y="281"/>
                  </a:cubicBezTo>
                  <a:cubicBezTo>
                    <a:pt x="1251" y="281"/>
                    <a:pt x="1191" y="281"/>
                    <a:pt x="1177" y="279"/>
                  </a:cubicBezTo>
                  <a:cubicBezTo>
                    <a:pt x="1162" y="277"/>
                    <a:pt x="1135" y="300"/>
                    <a:pt x="1135" y="300"/>
                  </a:cubicBezTo>
                  <a:cubicBezTo>
                    <a:pt x="1135" y="300"/>
                    <a:pt x="1106" y="296"/>
                    <a:pt x="1091" y="296"/>
                  </a:cubicBezTo>
                  <a:cubicBezTo>
                    <a:pt x="1077" y="296"/>
                    <a:pt x="1041" y="306"/>
                    <a:pt x="1041" y="306"/>
                  </a:cubicBezTo>
                  <a:cubicBezTo>
                    <a:pt x="1033" y="290"/>
                    <a:pt x="1033" y="290"/>
                    <a:pt x="1033" y="290"/>
                  </a:cubicBezTo>
                  <a:cubicBezTo>
                    <a:pt x="1010" y="300"/>
                    <a:pt x="1010" y="300"/>
                    <a:pt x="1010" y="300"/>
                  </a:cubicBezTo>
                  <a:cubicBezTo>
                    <a:pt x="1010" y="300"/>
                    <a:pt x="1002" y="279"/>
                    <a:pt x="987" y="273"/>
                  </a:cubicBezTo>
                  <a:cubicBezTo>
                    <a:pt x="973" y="267"/>
                    <a:pt x="968" y="246"/>
                    <a:pt x="960" y="240"/>
                  </a:cubicBezTo>
                  <a:cubicBezTo>
                    <a:pt x="952" y="233"/>
                    <a:pt x="927" y="219"/>
                    <a:pt x="927" y="219"/>
                  </a:cubicBezTo>
                  <a:cubicBezTo>
                    <a:pt x="910" y="246"/>
                    <a:pt x="910" y="246"/>
                    <a:pt x="910" y="246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46" y="290"/>
                    <a:pt x="846" y="290"/>
                    <a:pt x="846" y="290"/>
                  </a:cubicBezTo>
                  <a:cubicBezTo>
                    <a:pt x="814" y="285"/>
                    <a:pt x="814" y="285"/>
                    <a:pt x="814" y="285"/>
                  </a:cubicBezTo>
                  <a:cubicBezTo>
                    <a:pt x="814" y="285"/>
                    <a:pt x="814" y="271"/>
                    <a:pt x="808" y="263"/>
                  </a:cubicBezTo>
                  <a:cubicBezTo>
                    <a:pt x="802" y="254"/>
                    <a:pt x="779" y="250"/>
                    <a:pt x="779" y="250"/>
                  </a:cubicBezTo>
                  <a:cubicBezTo>
                    <a:pt x="804" y="223"/>
                    <a:pt x="804" y="223"/>
                    <a:pt x="804" y="223"/>
                  </a:cubicBezTo>
                  <a:cubicBezTo>
                    <a:pt x="798" y="206"/>
                    <a:pt x="798" y="206"/>
                    <a:pt x="798" y="206"/>
                  </a:cubicBezTo>
                  <a:cubicBezTo>
                    <a:pt x="798" y="206"/>
                    <a:pt x="802" y="179"/>
                    <a:pt x="806" y="169"/>
                  </a:cubicBezTo>
                  <a:cubicBezTo>
                    <a:pt x="810" y="158"/>
                    <a:pt x="800" y="144"/>
                    <a:pt x="796" y="129"/>
                  </a:cubicBezTo>
                  <a:cubicBezTo>
                    <a:pt x="791" y="115"/>
                    <a:pt x="760" y="121"/>
                    <a:pt x="760" y="121"/>
                  </a:cubicBezTo>
                  <a:cubicBezTo>
                    <a:pt x="775" y="77"/>
                    <a:pt x="775" y="77"/>
                    <a:pt x="775" y="77"/>
                  </a:cubicBezTo>
                  <a:cubicBezTo>
                    <a:pt x="742" y="56"/>
                    <a:pt x="742" y="56"/>
                    <a:pt x="742" y="56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0" y="44"/>
                    <a:pt x="710" y="44"/>
                    <a:pt x="710" y="44"/>
                  </a:cubicBezTo>
                  <a:cubicBezTo>
                    <a:pt x="692" y="46"/>
                    <a:pt x="692" y="46"/>
                    <a:pt x="692" y="46"/>
                  </a:cubicBezTo>
                  <a:cubicBezTo>
                    <a:pt x="656" y="9"/>
                    <a:pt x="656" y="9"/>
                    <a:pt x="656" y="9"/>
                  </a:cubicBezTo>
                  <a:cubicBezTo>
                    <a:pt x="648" y="40"/>
                    <a:pt x="648" y="40"/>
                    <a:pt x="648" y="40"/>
                  </a:cubicBezTo>
                  <a:cubicBezTo>
                    <a:pt x="648" y="40"/>
                    <a:pt x="617" y="36"/>
                    <a:pt x="600" y="25"/>
                  </a:cubicBezTo>
                  <a:cubicBezTo>
                    <a:pt x="583" y="15"/>
                    <a:pt x="577" y="0"/>
                    <a:pt x="577" y="0"/>
                  </a:cubicBezTo>
                  <a:cubicBezTo>
                    <a:pt x="529" y="38"/>
                    <a:pt x="529" y="38"/>
                    <a:pt x="529" y="38"/>
                  </a:cubicBezTo>
                  <a:cubicBezTo>
                    <a:pt x="475" y="27"/>
                    <a:pt x="475" y="27"/>
                    <a:pt x="475" y="27"/>
                  </a:cubicBezTo>
                  <a:cubicBezTo>
                    <a:pt x="450" y="79"/>
                    <a:pt x="450" y="79"/>
                    <a:pt x="450" y="79"/>
                  </a:cubicBezTo>
                  <a:cubicBezTo>
                    <a:pt x="438" y="69"/>
                    <a:pt x="438" y="69"/>
                    <a:pt x="438" y="69"/>
                  </a:cubicBezTo>
                  <a:cubicBezTo>
                    <a:pt x="390" y="84"/>
                    <a:pt x="390" y="84"/>
                    <a:pt x="390" y="84"/>
                  </a:cubicBezTo>
                  <a:cubicBezTo>
                    <a:pt x="329" y="77"/>
                    <a:pt x="329" y="77"/>
                    <a:pt x="329" y="77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259" y="108"/>
                    <a:pt x="259" y="108"/>
                    <a:pt x="259" y="108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71" y="156"/>
                    <a:pt x="171" y="171"/>
                  </a:cubicBezTo>
                  <a:cubicBezTo>
                    <a:pt x="171" y="186"/>
                    <a:pt x="180" y="198"/>
                    <a:pt x="180" y="198"/>
                  </a:cubicBezTo>
                  <a:cubicBezTo>
                    <a:pt x="148" y="221"/>
                    <a:pt x="148" y="221"/>
                    <a:pt x="148" y="221"/>
                  </a:cubicBezTo>
                  <a:cubicBezTo>
                    <a:pt x="148" y="221"/>
                    <a:pt x="161" y="256"/>
                    <a:pt x="165" y="275"/>
                  </a:cubicBezTo>
                  <a:cubicBezTo>
                    <a:pt x="169" y="294"/>
                    <a:pt x="165" y="327"/>
                    <a:pt x="165" y="327"/>
                  </a:cubicBezTo>
                  <a:cubicBezTo>
                    <a:pt x="186" y="356"/>
                    <a:pt x="186" y="356"/>
                    <a:pt x="186" y="356"/>
                  </a:cubicBezTo>
                  <a:cubicBezTo>
                    <a:pt x="146" y="371"/>
                    <a:pt x="146" y="371"/>
                    <a:pt x="146" y="371"/>
                  </a:cubicBezTo>
                  <a:cubicBezTo>
                    <a:pt x="161" y="429"/>
                    <a:pt x="161" y="429"/>
                    <a:pt x="161" y="429"/>
                  </a:cubicBezTo>
                  <a:cubicBezTo>
                    <a:pt x="161" y="429"/>
                    <a:pt x="182" y="439"/>
                    <a:pt x="182" y="450"/>
                  </a:cubicBezTo>
                  <a:cubicBezTo>
                    <a:pt x="182" y="460"/>
                    <a:pt x="194" y="552"/>
                    <a:pt x="194" y="552"/>
                  </a:cubicBezTo>
                  <a:cubicBezTo>
                    <a:pt x="204" y="562"/>
                    <a:pt x="204" y="562"/>
                    <a:pt x="204" y="562"/>
                  </a:cubicBezTo>
                  <a:cubicBezTo>
                    <a:pt x="204" y="562"/>
                    <a:pt x="200" y="583"/>
                    <a:pt x="207" y="587"/>
                  </a:cubicBezTo>
                  <a:cubicBezTo>
                    <a:pt x="211" y="590"/>
                    <a:pt x="229" y="598"/>
                    <a:pt x="240" y="602"/>
                  </a:cubicBezTo>
                  <a:cubicBezTo>
                    <a:pt x="240" y="602"/>
                    <a:pt x="240" y="602"/>
                    <a:pt x="240" y="602"/>
                  </a:cubicBezTo>
                  <a:cubicBezTo>
                    <a:pt x="250" y="598"/>
                    <a:pt x="250" y="598"/>
                    <a:pt x="250" y="598"/>
                  </a:cubicBezTo>
                  <a:cubicBezTo>
                    <a:pt x="250" y="598"/>
                    <a:pt x="263" y="579"/>
                    <a:pt x="274" y="579"/>
                  </a:cubicBezTo>
                  <a:cubicBezTo>
                    <a:pt x="284" y="579"/>
                    <a:pt x="290" y="606"/>
                    <a:pt x="290" y="606"/>
                  </a:cubicBezTo>
                  <a:cubicBezTo>
                    <a:pt x="290" y="606"/>
                    <a:pt x="377" y="617"/>
                    <a:pt x="385" y="625"/>
                  </a:cubicBezTo>
                  <a:cubicBezTo>
                    <a:pt x="393" y="634"/>
                    <a:pt x="379" y="642"/>
                    <a:pt x="379" y="642"/>
                  </a:cubicBezTo>
                  <a:cubicBezTo>
                    <a:pt x="395" y="661"/>
                    <a:pt x="395" y="661"/>
                    <a:pt x="395" y="661"/>
                  </a:cubicBezTo>
                  <a:cubicBezTo>
                    <a:pt x="395" y="680"/>
                    <a:pt x="395" y="680"/>
                    <a:pt x="395" y="680"/>
                  </a:cubicBezTo>
                  <a:cubicBezTo>
                    <a:pt x="429" y="699"/>
                    <a:pt x="429" y="699"/>
                    <a:pt x="429" y="699"/>
                  </a:cubicBezTo>
                  <a:cubicBezTo>
                    <a:pt x="444" y="694"/>
                    <a:pt x="444" y="694"/>
                    <a:pt x="444" y="694"/>
                  </a:cubicBezTo>
                  <a:cubicBezTo>
                    <a:pt x="456" y="709"/>
                    <a:pt x="456" y="709"/>
                    <a:pt x="456" y="709"/>
                  </a:cubicBezTo>
                  <a:cubicBezTo>
                    <a:pt x="482" y="766"/>
                    <a:pt x="482" y="766"/>
                    <a:pt x="482" y="766"/>
                  </a:cubicBezTo>
                  <a:cubicBezTo>
                    <a:pt x="482" y="766"/>
                    <a:pt x="432" y="785"/>
                    <a:pt x="419" y="785"/>
                  </a:cubicBezTo>
                  <a:cubicBezTo>
                    <a:pt x="405" y="785"/>
                    <a:pt x="393" y="787"/>
                    <a:pt x="393" y="787"/>
                  </a:cubicBezTo>
                  <a:cubicBezTo>
                    <a:pt x="389" y="800"/>
                    <a:pt x="389" y="800"/>
                    <a:pt x="389" y="800"/>
                  </a:cubicBezTo>
                  <a:cubicBezTo>
                    <a:pt x="358" y="806"/>
                    <a:pt x="358" y="806"/>
                    <a:pt x="358" y="806"/>
                  </a:cubicBezTo>
                  <a:cubicBezTo>
                    <a:pt x="341" y="831"/>
                    <a:pt x="341" y="831"/>
                    <a:pt x="341" y="831"/>
                  </a:cubicBezTo>
                  <a:cubicBezTo>
                    <a:pt x="293" y="839"/>
                    <a:pt x="293" y="839"/>
                    <a:pt x="293" y="839"/>
                  </a:cubicBezTo>
                  <a:cubicBezTo>
                    <a:pt x="278" y="869"/>
                    <a:pt x="278" y="869"/>
                    <a:pt x="278" y="869"/>
                  </a:cubicBezTo>
                  <a:cubicBezTo>
                    <a:pt x="278" y="869"/>
                    <a:pt x="215" y="871"/>
                    <a:pt x="217" y="886"/>
                  </a:cubicBezTo>
                  <a:cubicBezTo>
                    <a:pt x="219" y="900"/>
                    <a:pt x="261" y="911"/>
                    <a:pt x="261" y="911"/>
                  </a:cubicBezTo>
                  <a:cubicBezTo>
                    <a:pt x="253" y="923"/>
                    <a:pt x="253" y="923"/>
                    <a:pt x="253" y="923"/>
                  </a:cubicBezTo>
                  <a:cubicBezTo>
                    <a:pt x="221" y="932"/>
                    <a:pt x="221" y="932"/>
                    <a:pt x="221" y="932"/>
                  </a:cubicBezTo>
                  <a:cubicBezTo>
                    <a:pt x="219" y="953"/>
                    <a:pt x="219" y="953"/>
                    <a:pt x="219" y="953"/>
                  </a:cubicBezTo>
                  <a:cubicBezTo>
                    <a:pt x="238" y="957"/>
                    <a:pt x="238" y="957"/>
                    <a:pt x="238" y="957"/>
                  </a:cubicBezTo>
                  <a:cubicBezTo>
                    <a:pt x="236" y="993"/>
                    <a:pt x="236" y="993"/>
                    <a:pt x="236" y="993"/>
                  </a:cubicBezTo>
                  <a:cubicBezTo>
                    <a:pt x="236" y="993"/>
                    <a:pt x="274" y="1008"/>
                    <a:pt x="274" y="1016"/>
                  </a:cubicBezTo>
                  <a:cubicBezTo>
                    <a:pt x="274" y="1024"/>
                    <a:pt x="253" y="1041"/>
                    <a:pt x="253" y="1041"/>
                  </a:cubicBezTo>
                  <a:cubicBezTo>
                    <a:pt x="255" y="1060"/>
                    <a:pt x="255" y="1060"/>
                    <a:pt x="255" y="1060"/>
                  </a:cubicBezTo>
                  <a:cubicBezTo>
                    <a:pt x="255" y="1060"/>
                    <a:pt x="232" y="1064"/>
                    <a:pt x="223" y="1064"/>
                  </a:cubicBezTo>
                  <a:cubicBezTo>
                    <a:pt x="215" y="1064"/>
                    <a:pt x="200" y="1056"/>
                    <a:pt x="200" y="1056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66" y="1062"/>
                    <a:pt x="166" y="1062"/>
                    <a:pt x="166" y="1062"/>
                  </a:cubicBezTo>
                  <a:cubicBezTo>
                    <a:pt x="166" y="1092"/>
                    <a:pt x="166" y="1092"/>
                    <a:pt x="166" y="1092"/>
                  </a:cubicBezTo>
                  <a:cubicBezTo>
                    <a:pt x="179" y="1117"/>
                    <a:pt x="179" y="1117"/>
                    <a:pt x="179" y="1117"/>
                  </a:cubicBezTo>
                  <a:cubicBezTo>
                    <a:pt x="150" y="1125"/>
                    <a:pt x="150" y="1125"/>
                    <a:pt x="150" y="1125"/>
                  </a:cubicBezTo>
                  <a:cubicBezTo>
                    <a:pt x="133" y="1108"/>
                    <a:pt x="133" y="1108"/>
                    <a:pt x="133" y="1108"/>
                  </a:cubicBezTo>
                  <a:cubicBezTo>
                    <a:pt x="122" y="1131"/>
                    <a:pt x="122" y="1131"/>
                    <a:pt x="122" y="1131"/>
                  </a:cubicBezTo>
                  <a:cubicBezTo>
                    <a:pt x="87" y="1131"/>
                    <a:pt x="87" y="1131"/>
                    <a:pt x="87" y="1131"/>
                  </a:cubicBezTo>
                  <a:cubicBezTo>
                    <a:pt x="103" y="1094"/>
                    <a:pt x="103" y="1094"/>
                    <a:pt x="103" y="1094"/>
                  </a:cubicBezTo>
                  <a:cubicBezTo>
                    <a:pt x="78" y="1077"/>
                    <a:pt x="78" y="1077"/>
                    <a:pt x="78" y="1077"/>
                  </a:cubicBezTo>
                  <a:cubicBezTo>
                    <a:pt x="78" y="1077"/>
                    <a:pt x="78" y="1054"/>
                    <a:pt x="70" y="1054"/>
                  </a:cubicBezTo>
                  <a:cubicBezTo>
                    <a:pt x="61" y="1054"/>
                    <a:pt x="53" y="1089"/>
                    <a:pt x="47" y="1096"/>
                  </a:cubicBezTo>
                  <a:cubicBezTo>
                    <a:pt x="40" y="1102"/>
                    <a:pt x="30" y="1104"/>
                    <a:pt x="30" y="1104"/>
                  </a:cubicBezTo>
                  <a:cubicBezTo>
                    <a:pt x="30" y="1104"/>
                    <a:pt x="28" y="1129"/>
                    <a:pt x="19" y="1136"/>
                  </a:cubicBezTo>
                  <a:cubicBezTo>
                    <a:pt x="11" y="1142"/>
                    <a:pt x="0" y="1148"/>
                    <a:pt x="0" y="1148"/>
                  </a:cubicBezTo>
                  <a:cubicBezTo>
                    <a:pt x="3" y="1171"/>
                    <a:pt x="3" y="1171"/>
                    <a:pt x="3" y="1171"/>
                  </a:cubicBezTo>
                  <a:cubicBezTo>
                    <a:pt x="24" y="1171"/>
                    <a:pt x="24" y="1171"/>
                    <a:pt x="24" y="1171"/>
                  </a:cubicBezTo>
                  <a:cubicBezTo>
                    <a:pt x="47" y="1197"/>
                    <a:pt x="47" y="1197"/>
                    <a:pt x="47" y="1197"/>
                  </a:cubicBezTo>
                  <a:cubicBezTo>
                    <a:pt x="40" y="1226"/>
                    <a:pt x="40" y="1226"/>
                    <a:pt x="40" y="1226"/>
                  </a:cubicBezTo>
                  <a:cubicBezTo>
                    <a:pt x="11" y="1247"/>
                    <a:pt x="11" y="1247"/>
                    <a:pt x="11" y="1247"/>
                  </a:cubicBezTo>
                  <a:cubicBezTo>
                    <a:pt x="11" y="1273"/>
                    <a:pt x="11" y="1273"/>
                    <a:pt x="11" y="1273"/>
                  </a:cubicBezTo>
                  <a:cubicBezTo>
                    <a:pt x="15" y="1269"/>
                    <a:pt x="18" y="1266"/>
                    <a:pt x="18" y="1266"/>
                  </a:cubicBezTo>
                  <a:cubicBezTo>
                    <a:pt x="18" y="1266"/>
                    <a:pt x="61" y="1284"/>
                    <a:pt x="65" y="1298"/>
                  </a:cubicBezTo>
                  <a:cubicBezTo>
                    <a:pt x="68" y="1312"/>
                    <a:pt x="63" y="1341"/>
                    <a:pt x="63" y="1341"/>
                  </a:cubicBezTo>
                  <a:cubicBezTo>
                    <a:pt x="141" y="1384"/>
                    <a:pt x="141" y="1384"/>
                    <a:pt x="141" y="1384"/>
                  </a:cubicBezTo>
                  <a:cubicBezTo>
                    <a:pt x="139" y="1376"/>
                    <a:pt x="139" y="1376"/>
                    <a:pt x="139" y="1376"/>
                  </a:cubicBezTo>
                  <a:cubicBezTo>
                    <a:pt x="164" y="1371"/>
                    <a:pt x="164" y="1371"/>
                    <a:pt x="164" y="1371"/>
                  </a:cubicBezTo>
                  <a:cubicBezTo>
                    <a:pt x="185" y="1419"/>
                    <a:pt x="185" y="1419"/>
                    <a:pt x="185" y="1419"/>
                  </a:cubicBezTo>
                  <a:cubicBezTo>
                    <a:pt x="224" y="1428"/>
                    <a:pt x="224" y="1428"/>
                    <a:pt x="224" y="1428"/>
                  </a:cubicBezTo>
                  <a:cubicBezTo>
                    <a:pt x="222" y="1454"/>
                    <a:pt x="222" y="1454"/>
                    <a:pt x="222" y="1454"/>
                  </a:cubicBezTo>
                  <a:cubicBezTo>
                    <a:pt x="238" y="1470"/>
                    <a:pt x="238" y="1470"/>
                    <a:pt x="238" y="1470"/>
                  </a:cubicBezTo>
                  <a:cubicBezTo>
                    <a:pt x="247" y="1527"/>
                    <a:pt x="247" y="1527"/>
                    <a:pt x="247" y="1527"/>
                  </a:cubicBezTo>
                  <a:cubicBezTo>
                    <a:pt x="286" y="1527"/>
                    <a:pt x="286" y="1527"/>
                    <a:pt x="286" y="1527"/>
                  </a:cubicBezTo>
                  <a:cubicBezTo>
                    <a:pt x="291" y="1458"/>
                    <a:pt x="291" y="1458"/>
                    <a:pt x="291" y="1458"/>
                  </a:cubicBezTo>
                  <a:cubicBezTo>
                    <a:pt x="291" y="1458"/>
                    <a:pt x="293" y="1454"/>
                    <a:pt x="304" y="1454"/>
                  </a:cubicBezTo>
                  <a:cubicBezTo>
                    <a:pt x="316" y="1454"/>
                    <a:pt x="297" y="1424"/>
                    <a:pt x="297" y="1424"/>
                  </a:cubicBezTo>
                  <a:cubicBezTo>
                    <a:pt x="343" y="1362"/>
                    <a:pt x="343" y="1362"/>
                    <a:pt x="343" y="1362"/>
                  </a:cubicBezTo>
                  <a:cubicBezTo>
                    <a:pt x="343" y="1362"/>
                    <a:pt x="360" y="1357"/>
                    <a:pt x="378" y="1346"/>
                  </a:cubicBezTo>
                  <a:cubicBezTo>
                    <a:pt x="396" y="1334"/>
                    <a:pt x="394" y="1297"/>
                    <a:pt x="394" y="1297"/>
                  </a:cubicBezTo>
                  <a:cubicBezTo>
                    <a:pt x="394" y="1297"/>
                    <a:pt x="461" y="1284"/>
                    <a:pt x="484" y="1284"/>
                  </a:cubicBezTo>
                  <a:cubicBezTo>
                    <a:pt x="507" y="1284"/>
                    <a:pt x="516" y="1297"/>
                    <a:pt x="516" y="1297"/>
                  </a:cubicBezTo>
                  <a:cubicBezTo>
                    <a:pt x="516" y="1297"/>
                    <a:pt x="539" y="1272"/>
                    <a:pt x="548" y="1263"/>
                  </a:cubicBezTo>
                  <a:cubicBezTo>
                    <a:pt x="557" y="1254"/>
                    <a:pt x="566" y="1268"/>
                    <a:pt x="587" y="1256"/>
                  </a:cubicBezTo>
                  <a:cubicBezTo>
                    <a:pt x="608" y="1245"/>
                    <a:pt x="601" y="1240"/>
                    <a:pt x="608" y="1240"/>
                  </a:cubicBezTo>
                  <a:cubicBezTo>
                    <a:pt x="615" y="1240"/>
                    <a:pt x="672" y="1281"/>
                    <a:pt x="672" y="1281"/>
                  </a:cubicBezTo>
                  <a:cubicBezTo>
                    <a:pt x="725" y="1240"/>
                    <a:pt x="725" y="1240"/>
                    <a:pt x="725" y="1240"/>
                  </a:cubicBezTo>
                  <a:cubicBezTo>
                    <a:pt x="744" y="1182"/>
                    <a:pt x="744" y="1182"/>
                    <a:pt x="744" y="1182"/>
                  </a:cubicBezTo>
                  <a:cubicBezTo>
                    <a:pt x="764" y="1196"/>
                    <a:pt x="764" y="1196"/>
                    <a:pt x="764" y="1196"/>
                  </a:cubicBezTo>
                  <a:cubicBezTo>
                    <a:pt x="792" y="1176"/>
                    <a:pt x="792" y="1176"/>
                    <a:pt x="792" y="1176"/>
                  </a:cubicBezTo>
                  <a:cubicBezTo>
                    <a:pt x="792" y="1176"/>
                    <a:pt x="817" y="1178"/>
                    <a:pt x="829" y="1178"/>
                  </a:cubicBezTo>
                  <a:cubicBezTo>
                    <a:pt x="840" y="1178"/>
                    <a:pt x="840" y="1157"/>
                    <a:pt x="847" y="1148"/>
                  </a:cubicBezTo>
                  <a:cubicBezTo>
                    <a:pt x="854" y="1139"/>
                    <a:pt x="863" y="1093"/>
                    <a:pt x="863" y="1093"/>
                  </a:cubicBezTo>
                  <a:cubicBezTo>
                    <a:pt x="914" y="1102"/>
                    <a:pt x="914" y="1102"/>
                    <a:pt x="914" y="1102"/>
                  </a:cubicBezTo>
                  <a:cubicBezTo>
                    <a:pt x="925" y="1074"/>
                    <a:pt x="925" y="1074"/>
                    <a:pt x="925" y="1074"/>
                  </a:cubicBezTo>
                  <a:cubicBezTo>
                    <a:pt x="950" y="1042"/>
                    <a:pt x="950" y="1042"/>
                    <a:pt x="950" y="1042"/>
                  </a:cubicBezTo>
                  <a:cubicBezTo>
                    <a:pt x="971" y="1063"/>
                    <a:pt x="971" y="1063"/>
                    <a:pt x="971" y="1063"/>
                  </a:cubicBezTo>
                  <a:cubicBezTo>
                    <a:pt x="996" y="1074"/>
                    <a:pt x="996" y="1074"/>
                    <a:pt x="996" y="1074"/>
                  </a:cubicBezTo>
                  <a:cubicBezTo>
                    <a:pt x="1031" y="1033"/>
                    <a:pt x="1031" y="1033"/>
                    <a:pt x="1031" y="1033"/>
                  </a:cubicBezTo>
                  <a:cubicBezTo>
                    <a:pt x="1047" y="966"/>
                    <a:pt x="1047" y="966"/>
                    <a:pt x="1047" y="966"/>
                  </a:cubicBezTo>
                  <a:cubicBezTo>
                    <a:pt x="1107" y="941"/>
                    <a:pt x="1107" y="941"/>
                    <a:pt x="1107" y="941"/>
                  </a:cubicBezTo>
                  <a:cubicBezTo>
                    <a:pt x="1148" y="943"/>
                    <a:pt x="1148" y="943"/>
                    <a:pt x="1148" y="943"/>
                  </a:cubicBezTo>
                  <a:cubicBezTo>
                    <a:pt x="1169" y="923"/>
                    <a:pt x="1169" y="923"/>
                    <a:pt x="1169" y="923"/>
                  </a:cubicBezTo>
                  <a:cubicBezTo>
                    <a:pt x="1226" y="932"/>
                    <a:pt x="1226" y="932"/>
                    <a:pt x="1226" y="932"/>
                  </a:cubicBezTo>
                  <a:cubicBezTo>
                    <a:pt x="1263" y="902"/>
                    <a:pt x="1263" y="902"/>
                    <a:pt x="1263" y="902"/>
                  </a:cubicBezTo>
                  <a:cubicBezTo>
                    <a:pt x="1272" y="874"/>
                    <a:pt x="1272" y="874"/>
                    <a:pt x="1272" y="874"/>
                  </a:cubicBezTo>
                  <a:cubicBezTo>
                    <a:pt x="1272" y="874"/>
                    <a:pt x="1288" y="872"/>
                    <a:pt x="1295" y="872"/>
                  </a:cubicBezTo>
                  <a:cubicBezTo>
                    <a:pt x="1302" y="872"/>
                    <a:pt x="1300" y="851"/>
                    <a:pt x="1300" y="851"/>
                  </a:cubicBezTo>
                  <a:cubicBezTo>
                    <a:pt x="1300" y="851"/>
                    <a:pt x="1325" y="858"/>
                    <a:pt x="1337" y="858"/>
                  </a:cubicBezTo>
                  <a:cubicBezTo>
                    <a:pt x="1348" y="858"/>
                    <a:pt x="1374" y="861"/>
                    <a:pt x="1374" y="861"/>
                  </a:cubicBezTo>
                  <a:cubicBezTo>
                    <a:pt x="1374" y="861"/>
                    <a:pt x="1380" y="833"/>
                    <a:pt x="1399" y="821"/>
                  </a:cubicBezTo>
                  <a:cubicBezTo>
                    <a:pt x="1417" y="810"/>
                    <a:pt x="1470" y="798"/>
                    <a:pt x="1470" y="798"/>
                  </a:cubicBezTo>
                  <a:cubicBezTo>
                    <a:pt x="1479" y="764"/>
                    <a:pt x="1479" y="764"/>
                    <a:pt x="1479" y="764"/>
                  </a:cubicBezTo>
                  <a:cubicBezTo>
                    <a:pt x="1571" y="741"/>
                    <a:pt x="1571" y="741"/>
                    <a:pt x="1571" y="741"/>
                  </a:cubicBezTo>
                  <a:cubicBezTo>
                    <a:pt x="1574" y="700"/>
                    <a:pt x="1574" y="700"/>
                    <a:pt x="1574" y="700"/>
                  </a:cubicBezTo>
                  <a:cubicBezTo>
                    <a:pt x="1541" y="688"/>
                    <a:pt x="1541" y="688"/>
                    <a:pt x="1541" y="688"/>
                  </a:cubicBezTo>
                  <a:cubicBezTo>
                    <a:pt x="1532" y="672"/>
                    <a:pt x="1532" y="672"/>
                    <a:pt x="1532" y="672"/>
                  </a:cubicBezTo>
                  <a:cubicBezTo>
                    <a:pt x="1486" y="656"/>
                    <a:pt x="1486" y="656"/>
                    <a:pt x="1486" y="656"/>
                  </a:cubicBezTo>
                  <a:cubicBezTo>
                    <a:pt x="1511" y="589"/>
                    <a:pt x="1511" y="589"/>
                    <a:pt x="1511" y="589"/>
                  </a:cubicBezTo>
                  <a:cubicBezTo>
                    <a:pt x="1580" y="617"/>
                    <a:pt x="1580" y="617"/>
                    <a:pt x="1580" y="617"/>
                  </a:cubicBezTo>
                  <a:cubicBezTo>
                    <a:pt x="1608" y="605"/>
                    <a:pt x="1608" y="605"/>
                    <a:pt x="1608" y="605"/>
                  </a:cubicBezTo>
                  <a:cubicBezTo>
                    <a:pt x="1608" y="605"/>
                    <a:pt x="1698" y="644"/>
                    <a:pt x="1700" y="661"/>
                  </a:cubicBezTo>
                  <a:cubicBezTo>
                    <a:pt x="1702" y="677"/>
                    <a:pt x="1679" y="725"/>
                    <a:pt x="1679" y="725"/>
                  </a:cubicBezTo>
                  <a:cubicBezTo>
                    <a:pt x="1679" y="725"/>
                    <a:pt x="1698" y="723"/>
                    <a:pt x="1709" y="720"/>
                  </a:cubicBezTo>
                  <a:cubicBezTo>
                    <a:pt x="1721" y="718"/>
                    <a:pt x="1737" y="713"/>
                    <a:pt x="1737" y="713"/>
                  </a:cubicBezTo>
                  <a:cubicBezTo>
                    <a:pt x="1709" y="759"/>
                    <a:pt x="1709" y="759"/>
                    <a:pt x="1709" y="759"/>
                  </a:cubicBezTo>
                  <a:cubicBezTo>
                    <a:pt x="1718" y="785"/>
                    <a:pt x="1718" y="785"/>
                    <a:pt x="1718" y="785"/>
                  </a:cubicBezTo>
                  <a:cubicBezTo>
                    <a:pt x="1718" y="785"/>
                    <a:pt x="1758" y="785"/>
                    <a:pt x="1778" y="792"/>
                  </a:cubicBezTo>
                  <a:cubicBezTo>
                    <a:pt x="1799" y="798"/>
                    <a:pt x="1813" y="812"/>
                    <a:pt x="1813" y="812"/>
                  </a:cubicBezTo>
                  <a:cubicBezTo>
                    <a:pt x="1813" y="812"/>
                    <a:pt x="1838" y="808"/>
                    <a:pt x="1847" y="798"/>
                  </a:cubicBezTo>
                  <a:cubicBezTo>
                    <a:pt x="1856" y="789"/>
                    <a:pt x="1863" y="736"/>
                    <a:pt x="1863" y="736"/>
                  </a:cubicBezTo>
                  <a:cubicBezTo>
                    <a:pt x="1891" y="718"/>
                    <a:pt x="1891" y="718"/>
                    <a:pt x="1891" y="718"/>
                  </a:cubicBezTo>
                  <a:cubicBezTo>
                    <a:pt x="1891" y="677"/>
                    <a:pt x="1891" y="677"/>
                    <a:pt x="1891" y="677"/>
                  </a:cubicBezTo>
                  <a:cubicBezTo>
                    <a:pt x="1891" y="677"/>
                    <a:pt x="1912" y="667"/>
                    <a:pt x="1914" y="656"/>
                  </a:cubicBezTo>
                  <a:cubicBezTo>
                    <a:pt x="1916" y="644"/>
                    <a:pt x="1939" y="555"/>
                    <a:pt x="1941" y="541"/>
                  </a:cubicBezTo>
                  <a:cubicBezTo>
                    <a:pt x="1944" y="527"/>
                    <a:pt x="1946" y="465"/>
                    <a:pt x="1946" y="465"/>
                  </a:cubicBezTo>
                  <a:cubicBezTo>
                    <a:pt x="1955" y="440"/>
                    <a:pt x="1955" y="440"/>
                    <a:pt x="1955" y="440"/>
                  </a:cubicBezTo>
                  <a:lnTo>
                    <a:pt x="1955" y="34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8" name="Freeform 375">
              <a:extLst>
                <a:ext uri="{FF2B5EF4-FFF2-40B4-BE49-F238E27FC236}">
                  <a16:creationId xmlns:a16="http://schemas.microsoft.com/office/drawing/2014/main" id="{37D9D33F-7D8E-222E-6311-2A5304920B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767687" y="2559681"/>
              <a:ext cx="1189462" cy="1195499"/>
            </a:xfrm>
            <a:custGeom>
              <a:avLst/>
              <a:gdLst>
                <a:gd name="T0" fmla="*/ 1219 w 2194"/>
                <a:gd name="T1" fmla="*/ 2028 h 2205"/>
                <a:gd name="T2" fmla="*/ 1231 w 2194"/>
                <a:gd name="T3" fmla="*/ 2162 h 2205"/>
                <a:gd name="T4" fmla="*/ 1350 w 2194"/>
                <a:gd name="T5" fmla="*/ 2118 h 2205"/>
                <a:gd name="T6" fmla="*/ 1464 w 2194"/>
                <a:gd name="T7" fmla="*/ 2205 h 2205"/>
                <a:gd name="T8" fmla="*/ 1695 w 2194"/>
                <a:gd name="T9" fmla="*/ 2164 h 2205"/>
                <a:gd name="T10" fmla="*/ 1791 w 2194"/>
                <a:gd name="T11" fmla="*/ 2026 h 2205"/>
                <a:gd name="T12" fmla="*/ 1922 w 2194"/>
                <a:gd name="T13" fmla="*/ 2037 h 2205"/>
                <a:gd name="T14" fmla="*/ 2066 w 2194"/>
                <a:gd name="T15" fmla="*/ 1960 h 2205"/>
                <a:gd name="T16" fmla="*/ 2187 w 2194"/>
                <a:gd name="T17" fmla="*/ 1925 h 2205"/>
                <a:gd name="T18" fmla="*/ 2077 w 2194"/>
                <a:gd name="T19" fmla="*/ 1684 h 2205"/>
                <a:gd name="T20" fmla="*/ 2114 w 2194"/>
                <a:gd name="T21" fmla="*/ 1433 h 2205"/>
                <a:gd name="T22" fmla="*/ 2098 w 2194"/>
                <a:gd name="T23" fmla="*/ 1270 h 2205"/>
                <a:gd name="T24" fmla="*/ 2063 w 2194"/>
                <a:gd name="T25" fmla="*/ 957 h 2205"/>
                <a:gd name="T26" fmla="*/ 1831 w 2194"/>
                <a:gd name="T27" fmla="*/ 764 h 2205"/>
                <a:gd name="T28" fmla="*/ 1757 w 2194"/>
                <a:gd name="T29" fmla="*/ 573 h 2205"/>
                <a:gd name="T30" fmla="*/ 1905 w 2194"/>
                <a:gd name="T31" fmla="*/ 267 h 2205"/>
                <a:gd name="T32" fmla="*/ 1802 w 2194"/>
                <a:gd name="T33" fmla="*/ 291 h 2205"/>
                <a:gd name="T34" fmla="*/ 1749 w 2194"/>
                <a:gd name="T35" fmla="*/ 221 h 2205"/>
                <a:gd name="T36" fmla="*/ 1682 w 2194"/>
                <a:gd name="T37" fmla="*/ 142 h 2205"/>
                <a:gd name="T38" fmla="*/ 1547 w 2194"/>
                <a:gd name="T39" fmla="*/ 50 h 2205"/>
                <a:gd name="T40" fmla="*/ 1448 w 2194"/>
                <a:gd name="T41" fmla="*/ 89 h 2205"/>
                <a:gd name="T42" fmla="*/ 1354 w 2194"/>
                <a:gd name="T43" fmla="*/ 248 h 2205"/>
                <a:gd name="T44" fmla="*/ 1251 w 2194"/>
                <a:gd name="T45" fmla="*/ 289 h 2205"/>
                <a:gd name="T46" fmla="*/ 1099 w 2194"/>
                <a:gd name="T47" fmla="*/ 335 h 2205"/>
                <a:gd name="T48" fmla="*/ 1005 w 2194"/>
                <a:gd name="T49" fmla="*/ 392 h 2205"/>
                <a:gd name="T50" fmla="*/ 858 w 2194"/>
                <a:gd name="T51" fmla="*/ 351 h 2205"/>
                <a:gd name="T52" fmla="*/ 742 w 2194"/>
                <a:gd name="T53" fmla="*/ 332 h 2205"/>
                <a:gd name="T54" fmla="*/ 547 w 2194"/>
                <a:gd name="T55" fmla="*/ 248 h 2205"/>
                <a:gd name="T56" fmla="*/ 466 w 2194"/>
                <a:gd name="T57" fmla="*/ 243 h 2205"/>
                <a:gd name="T58" fmla="*/ 362 w 2194"/>
                <a:gd name="T59" fmla="*/ 339 h 2205"/>
                <a:gd name="T60" fmla="*/ 218 w 2194"/>
                <a:gd name="T61" fmla="*/ 349 h 2205"/>
                <a:gd name="T62" fmla="*/ 83 w 2194"/>
                <a:gd name="T63" fmla="*/ 462 h 2205"/>
                <a:gd name="T64" fmla="*/ 41 w 2194"/>
                <a:gd name="T65" fmla="*/ 540 h 2205"/>
                <a:gd name="T66" fmla="*/ 226 w 2194"/>
                <a:gd name="T67" fmla="*/ 550 h 2205"/>
                <a:gd name="T68" fmla="*/ 315 w 2194"/>
                <a:gd name="T69" fmla="*/ 626 h 2205"/>
                <a:gd name="T70" fmla="*/ 428 w 2194"/>
                <a:gd name="T71" fmla="*/ 700 h 2205"/>
                <a:gd name="T72" fmla="*/ 522 w 2194"/>
                <a:gd name="T73" fmla="*/ 731 h 2205"/>
                <a:gd name="T74" fmla="*/ 581 w 2194"/>
                <a:gd name="T75" fmla="*/ 806 h 2205"/>
                <a:gd name="T76" fmla="*/ 556 w 2194"/>
                <a:gd name="T77" fmla="*/ 1012 h 2205"/>
                <a:gd name="T78" fmla="*/ 608 w 2194"/>
                <a:gd name="T79" fmla="*/ 1060 h 2205"/>
                <a:gd name="T80" fmla="*/ 619 w 2194"/>
                <a:gd name="T81" fmla="*/ 1171 h 2205"/>
                <a:gd name="T82" fmla="*/ 600 w 2194"/>
                <a:gd name="T83" fmla="*/ 1413 h 2205"/>
                <a:gd name="T84" fmla="*/ 770 w 2194"/>
                <a:gd name="T85" fmla="*/ 1569 h 2205"/>
                <a:gd name="T86" fmla="*/ 942 w 2194"/>
                <a:gd name="T87" fmla="*/ 1594 h 2205"/>
                <a:gd name="T88" fmla="*/ 1048 w 2194"/>
                <a:gd name="T89" fmla="*/ 1636 h 2205"/>
                <a:gd name="T90" fmla="*/ 1184 w 2194"/>
                <a:gd name="T91" fmla="*/ 1692 h 2205"/>
                <a:gd name="T92" fmla="*/ 1190 w 2194"/>
                <a:gd name="T93" fmla="*/ 1884 h 2205"/>
                <a:gd name="T94" fmla="*/ 1514 w 2194"/>
                <a:gd name="T95" fmla="*/ 1129 h 2205"/>
                <a:gd name="T96" fmla="*/ 1397 w 2194"/>
                <a:gd name="T97" fmla="*/ 1177 h 2205"/>
                <a:gd name="T98" fmla="*/ 1310 w 2194"/>
                <a:gd name="T99" fmla="*/ 1184 h 2205"/>
                <a:gd name="T100" fmla="*/ 1147 w 2194"/>
                <a:gd name="T101" fmla="*/ 1168 h 2205"/>
                <a:gd name="T102" fmla="*/ 1142 w 2194"/>
                <a:gd name="T103" fmla="*/ 1019 h 2205"/>
                <a:gd name="T104" fmla="*/ 1190 w 2194"/>
                <a:gd name="T105" fmla="*/ 950 h 2205"/>
                <a:gd name="T106" fmla="*/ 1295 w 2194"/>
                <a:gd name="T107" fmla="*/ 925 h 2205"/>
                <a:gd name="T108" fmla="*/ 1371 w 2194"/>
                <a:gd name="T109" fmla="*/ 918 h 2205"/>
                <a:gd name="T110" fmla="*/ 1468 w 2194"/>
                <a:gd name="T111" fmla="*/ 1029 h 2205"/>
                <a:gd name="T112" fmla="*/ 1497 w 2194"/>
                <a:gd name="T113" fmla="*/ 1102 h 22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4"/>
                <a:gd name="T172" fmla="*/ 0 h 2205"/>
                <a:gd name="T173" fmla="*/ 2194 w 2194"/>
                <a:gd name="T174" fmla="*/ 2205 h 22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4" h="2205">
                  <a:moveTo>
                    <a:pt x="1142" y="1972"/>
                  </a:moveTo>
                  <a:cubicBezTo>
                    <a:pt x="1165" y="1955"/>
                    <a:pt x="1165" y="1955"/>
                    <a:pt x="1165" y="1955"/>
                  </a:cubicBezTo>
                  <a:cubicBezTo>
                    <a:pt x="1198" y="1976"/>
                    <a:pt x="1198" y="1976"/>
                    <a:pt x="1198" y="1976"/>
                  </a:cubicBezTo>
                  <a:cubicBezTo>
                    <a:pt x="1183" y="2020"/>
                    <a:pt x="1183" y="2020"/>
                    <a:pt x="1183" y="2020"/>
                  </a:cubicBezTo>
                  <a:cubicBezTo>
                    <a:pt x="1183" y="2020"/>
                    <a:pt x="1214" y="2014"/>
                    <a:pt x="1219" y="2028"/>
                  </a:cubicBezTo>
                  <a:cubicBezTo>
                    <a:pt x="1223" y="2043"/>
                    <a:pt x="1233" y="2057"/>
                    <a:pt x="1229" y="2068"/>
                  </a:cubicBezTo>
                  <a:cubicBezTo>
                    <a:pt x="1225" y="2078"/>
                    <a:pt x="1221" y="2105"/>
                    <a:pt x="1221" y="2105"/>
                  </a:cubicBezTo>
                  <a:cubicBezTo>
                    <a:pt x="1227" y="2122"/>
                    <a:pt x="1227" y="2122"/>
                    <a:pt x="1227" y="2122"/>
                  </a:cubicBezTo>
                  <a:cubicBezTo>
                    <a:pt x="1202" y="2149"/>
                    <a:pt x="1202" y="2149"/>
                    <a:pt x="1202" y="2149"/>
                  </a:cubicBezTo>
                  <a:cubicBezTo>
                    <a:pt x="1202" y="2149"/>
                    <a:pt x="1225" y="2153"/>
                    <a:pt x="1231" y="2162"/>
                  </a:cubicBezTo>
                  <a:cubicBezTo>
                    <a:pt x="1237" y="2170"/>
                    <a:pt x="1237" y="2184"/>
                    <a:pt x="1237" y="2184"/>
                  </a:cubicBezTo>
                  <a:cubicBezTo>
                    <a:pt x="1269" y="2189"/>
                    <a:pt x="1269" y="2189"/>
                    <a:pt x="1269" y="2189"/>
                  </a:cubicBezTo>
                  <a:cubicBezTo>
                    <a:pt x="1310" y="2132"/>
                    <a:pt x="1310" y="2132"/>
                    <a:pt x="1310" y="2132"/>
                  </a:cubicBezTo>
                  <a:cubicBezTo>
                    <a:pt x="1333" y="2145"/>
                    <a:pt x="1333" y="2145"/>
                    <a:pt x="1333" y="2145"/>
                  </a:cubicBezTo>
                  <a:cubicBezTo>
                    <a:pt x="1350" y="2118"/>
                    <a:pt x="1350" y="2118"/>
                    <a:pt x="1350" y="2118"/>
                  </a:cubicBezTo>
                  <a:cubicBezTo>
                    <a:pt x="1350" y="2118"/>
                    <a:pt x="1375" y="2132"/>
                    <a:pt x="1383" y="2139"/>
                  </a:cubicBezTo>
                  <a:cubicBezTo>
                    <a:pt x="1391" y="2145"/>
                    <a:pt x="1396" y="2166"/>
                    <a:pt x="1410" y="2172"/>
                  </a:cubicBezTo>
                  <a:cubicBezTo>
                    <a:pt x="1425" y="2178"/>
                    <a:pt x="1433" y="2199"/>
                    <a:pt x="1433" y="2199"/>
                  </a:cubicBezTo>
                  <a:cubicBezTo>
                    <a:pt x="1456" y="2189"/>
                    <a:pt x="1456" y="2189"/>
                    <a:pt x="1456" y="2189"/>
                  </a:cubicBezTo>
                  <a:cubicBezTo>
                    <a:pt x="1464" y="2205"/>
                    <a:pt x="1464" y="2205"/>
                    <a:pt x="1464" y="2205"/>
                  </a:cubicBezTo>
                  <a:cubicBezTo>
                    <a:pt x="1464" y="2205"/>
                    <a:pt x="1500" y="2195"/>
                    <a:pt x="1514" y="2195"/>
                  </a:cubicBezTo>
                  <a:cubicBezTo>
                    <a:pt x="1529" y="2195"/>
                    <a:pt x="1558" y="2199"/>
                    <a:pt x="1558" y="2199"/>
                  </a:cubicBezTo>
                  <a:cubicBezTo>
                    <a:pt x="1558" y="2199"/>
                    <a:pt x="1585" y="2176"/>
                    <a:pt x="1600" y="2178"/>
                  </a:cubicBezTo>
                  <a:cubicBezTo>
                    <a:pt x="1614" y="2180"/>
                    <a:pt x="1674" y="2180"/>
                    <a:pt x="1674" y="2180"/>
                  </a:cubicBezTo>
                  <a:cubicBezTo>
                    <a:pt x="1695" y="2164"/>
                    <a:pt x="1695" y="2164"/>
                    <a:pt x="1695" y="2164"/>
                  </a:cubicBezTo>
                  <a:cubicBezTo>
                    <a:pt x="1695" y="2164"/>
                    <a:pt x="1704" y="2184"/>
                    <a:pt x="1712" y="2184"/>
                  </a:cubicBezTo>
                  <a:cubicBezTo>
                    <a:pt x="1720" y="2184"/>
                    <a:pt x="1729" y="2157"/>
                    <a:pt x="1737" y="2145"/>
                  </a:cubicBezTo>
                  <a:cubicBezTo>
                    <a:pt x="1745" y="2132"/>
                    <a:pt x="1749" y="2097"/>
                    <a:pt x="1747" y="2082"/>
                  </a:cubicBezTo>
                  <a:cubicBezTo>
                    <a:pt x="1745" y="2068"/>
                    <a:pt x="1770" y="2068"/>
                    <a:pt x="1770" y="2068"/>
                  </a:cubicBezTo>
                  <a:cubicBezTo>
                    <a:pt x="1770" y="2068"/>
                    <a:pt x="1783" y="2039"/>
                    <a:pt x="1791" y="2026"/>
                  </a:cubicBezTo>
                  <a:cubicBezTo>
                    <a:pt x="1799" y="2014"/>
                    <a:pt x="1812" y="2007"/>
                    <a:pt x="1812" y="2007"/>
                  </a:cubicBezTo>
                  <a:cubicBezTo>
                    <a:pt x="1858" y="2005"/>
                    <a:pt x="1858" y="2005"/>
                    <a:pt x="1858" y="2005"/>
                  </a:cubicBezTo>
                  <a:cubicBezTo>
                    <a:pt x="1868" y="2018"/>
                    <a:pt x="1868" y="2018"/>
                    <a:pt x="1868" y="2018"/>
                  </a:cubicBezTo>
                  <a:cubicBezTo>
                    <a:pt x="1906" y="2018"/>
                    <a:pt x="1906" y="2018"/>
                    <a:pt x="1906" y="2018"/>
                  </a:cubicBezTo>
                  <a:cubicBezTo>
                    <a:pt x="1922" y="2037"/>
                    <a:pt x="1922" y="2037"/>
                    <a:pt x="1922" y="2037"/>
                  </a:cubicBezTo>
                  <a:cubicBezTo>
                    <a:pt x="1945" y="2007"/>
                    <a:pt x="1945" y="2007"/>
                    <a:pt x="1945" y="2007"/>
                  </a:cubicBezTo>
                  <a:cubicBezTo>
                    <a:pt x="1995" y="1997"/>
                    <a:pt x="1995" y="1997"/>
                    <a:pt x="1995" y="1997"/>
                  </a:cubicBezTo>
                  <a:cubicBezTo>
                    <a:pt x="1995" y="1997"/>
                    <a:pt x="1991" y="1976"/>
                    <a:pt x="2005" y="1974"/>
                  </a:cubicBezTo>
                  <a:cubicBezTo>
                    <a:pt x="2020" y="1972"/>
                    <a:pt x="2033" y="1974"/>
                    <a:pt x="2041" y="1974"/>
                  </a:cubicBezTo>
                  <a:cubicBezTo>
                    <a:pt x="2049" y="1974"/>
                    <a:pt x="2051" y="1962"/>
                    <a:pt x="2066" y="1960"/>
                  </a:cubicBezTo>
                  <a:cubicBezTo>
                    <a:pt x="2080" y="1958"/>
                    <a:pt x="2091" y="1966"/>
                    <a:pt x="2091" y="1966"/>
                  </a:cubicBezTo>
                  <a:cubicBezTo>
                    <a:pt x="2105" y="1985"/>
                    <a:pt x="2105" y="1985"/>
                    <a:pt x="2105" y="1985"/>
                  </a:cubicBezTo>
                  <a:cubicBezTo>
                    <a:pt x="2160" y="1968"/>
                    <a:pt x="2160" y="1968"/>
                    <a:pt x="2160" y="1968"/>
                  </a:cubicBezTo>
                  <a:cubicBezTo>
                    <a:pt x="2160" y="1967"/>
                    <a:pt x="2160" y="1966"/>
                    <a:pt x="2160" y="1966"/>
                  </a:cubicBezTo>
                  <a:cubicBezTo>
                    <a:pt x="2160" y="1966"/>
                    <a:pt x="2181" y="1939"/>
                    <a:pt x="2187" y="1925"/>
                  </a:cubicBezTo>
                  <a:cubicBezTo>
                    <a:pt x="2194" y="1911"/>
                    <a:pt x="2192" y="1890"/>
                    <a:pt x="2183" y="1872"/>
                  </a:cubicBezTo>
                  <a:cubicBezTo>
                    <a:pt x="2174" y="1854"/>
                    <a:pt x="2112" y="1789"/>
                    <a:pt x="2112" y="1789"/>
                  </a:cubicBezTo>
                  <a:cubicBezTo>
                    <a:pt x="2112" y="1789"/>
                    <a:pt x="2112" y="1750"/>
                    <a:pt x="2112" y="1743"/>
                  </a:cubicBezTo>
                  <a:cubicBezTo>
                    <a:pt x="2112" y="1736"/>
                    <a:pt x="2077" y="1730"/>
                    <a:pt x="2077" y="1730"/>
                  </a:cubicBezTo>
                  <a:cubicBezTo>
                    <a:pt x="2077" y="1730"/>
                    <a:pt x="2061" y="1711"/>
                    <a:pt x="2077" y="1684"/>
                  </a:cubicBezTo>
                  <a:cubicBezTo>
                    <a:pt x="2093" y="1656"/>
                    <a:pt x="2137" y="1605"/>
                    <a:pt x="2139" y="1594"/>
                  </a:cubicBezTo>
                  <a:cubicBezTo>
                    <a:pt x="2141" y="1582"/>
                    <a:pt x="2130" y="1525"/>
                    <a:pt x="2130" y="1525"/>
                  </a:cubicBezTo>
                  <a:cubicBezTo>
                    <a:pt x="2130" y="1525"/>
                    <a:pt x="2148" y="1513"/>
                    <a:pt x="2153" y="1504"/>
                  </a:cubicBezTo>
                  <a:cubicBezTo>
                    <a:pt x="2158" y="1495"/>
                    <a:pt x="2164" y="1458"/>
                    <a:pt x="2164" y="1458"/>
                  </a:cubicBezTo>
                  <a:cubicBezTo>
                    <a:pt x="2164" y="1458"/>
                    <a:pt x="2125" y="1435"/>
                    <a:pt x="2114" y="1433"/>
                  </a:cubicBezTo>
                  <a:cubicBezTo>
                    <a:pt x="2102" y="1431"/>
                    <a:pt x="2107" y="1415"/>
                    <a:pt x="2109" y="1398"/>
                  </a:cubicBezTo>
                  <a:cubicBezTo>
                    <a:pt x="2112" y="1382"/>
                    <a:pt x="2125" y="1364"/>
                    <a:pt x="2125" y="1364"/>
                  </a:cubicBezTo>
                  <a:cubicBezTo>
                    <a:pt x="2105" y="1341"/>
                    <a:pt x="2105" y="1341"/>
                    <a:pt x="2105" y="1341"/>
                  </a:cubicBezTo>
                  <a:cubicBezTo>
                    <a:pt x="2105" y="1341"/>
                    <a:pt x="2123" y="1313"/>
                    <a:pt x="2128" y="1302"/>
                  </a:cubicBezTo>
                  <a:cubicBezTo>
                    <a:pt x="2132" y="1290"/>
                    <a:pt x="2116" y="1277"/>
                    <a:pt x="2098" y="1270"/>
                  </a:cubicBezTo>
                  <a:cubicBezTo>
                    <a:pt x="2079" y="1263"/>
                    <a:pt x="2049" y="1251"/>
                    <a:pt x="2043" y="1242"/>
                  </a:cubicBezTo>
                  <a:cubicBezTo>
                    <a:pt x="2036" y="1233"/>
                    <a:pt x="2008" y="1109"/>
                    <a:pt x="2008" y="1109"/>
                  </a:cubicBezTo>
                  <a:cubicBezTo>
                    <a:pt x="2008" y="1109"/>
                    <a:pt x="2063" y="1056"/>
                    <a:pt x="2063" y="1047"/>
                  </a:cubicBezTo>
                  <a:cubicBezTo>
                    <a:pt x="2063" y="1037"/>
                    <a:pt x="2045" y="989"/>
                    <a:pt x="2045" y="989"/>
                  </a:cubicBezTo>
                  <a:cubicBezTo>
                    <a:pt x="2063" y="957"/>
                    <a:pt x="2063" y="957"/>
                    <a:pt x="2063" y="957"/>
                  </a:cubicBezTo>
                  <a:cubicBezTo>
                    <a:pt x="2043" y="925"/>
                    <a:pt x="2043" y="925"/>
                    <a:pt x="2043" y="925"/>
                  </a:cubicBezTo>
                  <a:cubicBezTo>
                    <a:pt x="2043" y="925"/>
                    <a:pt x="2022" y="920"/>
                    <a:pt x="2013" y="918"/>
                  </a:cubicBezTo>
                  <a:cubicBezTo>
                    <a:pt x="2003" y="916"/>
                    <a:pt x="1985" y="906"/>
                    <a:pt x="1955" y="872"/>
                  </a:cubicBezTo>
                  <a:cubicBezTo>
                    <a:pt x="1925" y="837"/>
                    <a:pt x="1886" y="796"/>
                    <a:pt x="1886" y="796"/>
                  </a:cubicBezTo>
                  <a:cubicBezTo>
                    <a:pt x="1886" y="796"/>
                    <a:pt x="1852" y="782"/>
                    <a:pt x="1831" y="764"/>
                  </a:cubicBezTo>
                  <a:cubicBezTo>
                    <a:pt x="1810" y="745"/>
                    <a:pt x="1792" y="725"/>
                    <a:pt x="1792" y="725"/>
                  </a:cubicBezTo>
                  <a:cubicBezTo>
                    <a:pt x="1730" y="711"/>
                    <a:pt x="1730" y="711"/>
                    <a:pt x="1730" y="711"/>
                  </a:cubicBezTo>
                  <a:cubicBezTo>
                    <a:pt x="1730" y="711"/>
                    <a:pt x="1741" y="697"/>
                    <a:pt x="1744" y="688"/>
                  </a:cubicBezTo>
                  <a:cubicBezTo>
                    <a:pt x="1746" y="679"/>
                    <a:pt x="1753" y="658"/>
                    <a:pt x="1746" y="637"/>
                  </a:cubicBezTo>
                  <a:cubicBezTo>
                    <a:pt x="1739" y="617"/>
                    <a:pt x="1741" y="594"/>
                    <a:pt x="1757" y="573"/>
                  </a:cubicBezTo>
                  <a:cubicBezTo>
                    <a:pt x="1774" y="552"/>
                    <a:pt x="1836" y="525"/>
                    <a:pt x="1854" y="502"/>
                  </a:cubicBezTo>
                  <a:cubicBezTo>
                    <a:pt x="1872" y="479"/>
                    <a:pt x="1872" y="442"/>
                    <a:pt x="1872" y="417"/>
                  </a:cubicBezTo>
                  <a:cubicBezTo>
                    <a:pt x="1872" y="391"/>
                    <a:pt x="1868" y="348"/>
                    <a:pt x="1875" y="341"/>
                  </a:cubicBezTo>
                  <a:cubicBezTo>
                    <a:pt x="1882" y="334"/>
                    <a:pt x="1889" y="320"/>
                    <a:pt x="1891" y="304"/>
                  </a:cubicBezTo>
                  <a:cubicBezTo>
                    <a:pt x="1893" y="288"/>
                    <a:pt x="1905" y="267"/>
                    <a:pt x="1905" y="267"/>
                  </a:cubicBezTo>
                  <a:cubicBezTo>
                    <a:pt x="1905" y="267"/>
                    <a:pt x="1892" y="234"/>
                    <a:pt x="1881" y="207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26" y="250"/>
                    <a:pt x="1826" y="250"/>
                    <a:pt x="1826" y="250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02" y="291"/>
                    <a:pt x="1802" y="291"/>
                    <a:pt x="1802" y="291"/>
                  </a:cubicBezTo>
                  <a:cubicBezTo>
                    <a:pt x="1802" y="291"/>
                    <a:pt x="1778" y="291"/>
                    <a:pt x="1771" y="291"/>
                  </a:cubicBezTo>
                  <a:cubicBezTo>
                    <a:pt x="1764" y="291"/>
                    <a:pt x="1739" y="279"/>
                    <a:pt x="1739" y="279"/>
                  </a:cubicBezTo>
                  <a:cubicBezTo>
                    <a:pt x="1713" y="296"/>
                    <a:pt x="1713" y="296"/>
                    <a:pt x="1713" y="296"/>
                  </a:cubicBezTo>
                  <a:cubicBezTo>
                    <a:pt x="1696" y="277"/>
                    <a:pt x="1696" y="277"/>
                    <a:pt x="1696" y="277"/>
                  </a:cubicBezTo>
                  <a:cubicBezTo>
                    <a:pt x="1696" y="277"/>
                    <a:pt x="1737" y="236"/>
                    <a:pt x="1749" y="221"/>
                  </a:cubicBezTo>
                  <a:cubicBezTo>
                    <a:pt x="1761" y="207"/>
                    <a:pt x="1773" y="183"/>
                    <a:pt x="1778" y="166"/>
                  </a:cubicBezTo>
                  <a:cubicBezTo>
                    <a:pt x="1783" y="149"/>
                    <a:pt x="1771" y="113"/>
                    <a:pt x="1771" y="113"/>
                  </a:cubicBezTo>
                  <a:cubicBezTo>
                    <a:pt x="1742" y="120"/>
                    <a:pt x="1742" y="120"/>
                    <a:pt x="1742" y="120"/>
                  </a:cubicBezTo>
                  <a:cubicBezTo>
                    <a:pt x="1706" y="111"/>
                    <a:pt x="1706" y="111"/>
                    <a:pt x="1706" y="111"/>
                  </a:cubicBezTo>
                  <a:cubicBezTo>
                    <a:pt x="1682" y="142"/>
                    <a:pt x="1682" y="142"/>
                    <a:pt x="1682" y="142"/>
                  </a:cubicBezTo>
                  <a:cubicBezTo>
                    <a:pt x="1631" y="120"/>
                    <a:pt x="1631" y="120"/>
                    <a:pt x="1631" y="120"/>
                  </a:cubicBezTo>
                  <a:cubicBezTo>
                    <a:pt x="1578" y="130"/>
                    <a:pt x="1578" y="130"/>
                    <a:pt x="1578" y="130"/>
                  </a:cubicBezTo>
                  <a:cubicBezTo>
                    <a:pt x="1578" y="101"/>
                    <a:pt x="1578" y="101"/>
                    <a:pt x="1578" y="101"/>
                  </a:cubicBezTo>
                  <a:cubicBezTo>
                    <a:pt x="1544" y="72"/>
                    <a:pt x="1544" y="72"/>
                    <a:pt x="1544" y="72"/>
                  </a:cubicBezTo>
                  <a:cubicBezTo>
                    <a:pt x="1544" y="72"/>
                    <a:pt x="1552" y="60"/>
                    <a:pt x="1547" y="50"/>
                  </a:cubicBezTo>
                  <a:cubicBezTo>
                    <a:pt x="1542" y="41"/>
                    <a:pt x="1520" y="38"/>
                    <a:pt x="1520" y="38"/>
                  </a:cubicBezTo>
                  <a:cubicBezTo>
                    <a:pt x="1520" y="38"/>
                    <a:pt x="1513" y="0"/>
                    <a:pt x="1501" y="2"/>
                  </a:cubicBezTo>
                  <a:cubicBezTo>
                    <a:pt x="1489" y="5"/>
                    <a:pt x="1477" y="43"/>
                    <a:pt x="1487" y="50"/>
                  </a:cubicBezTo>
                  <a:cubicBezTo>
                    <a:pt x="1496" y="58"/>
                    <a:pt x="1518" y="72"/>
                    <a:pt x="1513" y="82"/>
                  </a:cubicBezTo>
                  <a:cubicBezTo>
                    <a:pt x="1508" y="91"/>
                    <a:pt x="1472" y="84"/>
                    <a:pt x="1448" y="89"/>
                  </a:cubicBezTo>
                  <a:cubicBezTo>
                    <a:pt x="1424" y="94"/>
                    <a:pt x="1417" y="139"/>
                    <a:pt x="1407" y="149"/>
                  </a:cubicBezTo>
                  <a:cubicBezTo>
                    <a:pt x="1397" y="159"/>
                    <a:pt x="1357" y="161"/>
                    <a:pt x="1357" y="161"/>
                  </a:cubicBezTo>
                  <a:cubicBezTo>
                    <a:pt x="1366" y="200"/>
                    <a:pt x="1366" y="200"/>
                    <a:pt x="1366" y="200"/>
                  </a:cubicBezTo>
                  <a:cubicBezTo>
                    <a:pt x="1345" y="200"/>
                    <a:pt x="1345" y="200"/>
                    <a:pt x="1345" y="200"/>
                  </a:cubicBezTo>
                  <a:cubicBezTo>
                    <a:pt x="1345" y="200"/>
                    <a:pt x="1361" y="245"/>
                    <a:pt x="1354" y="248"/>
                  </a:cubicBezTo>
                  <a:cubicBezTo>
                    <a:pt x="1347" y="250"/>
                    <a:pt x="1335" y="250"/>
                    <a:pt x="1335" y="250"/>
                  </a:cubicBezTo>
                  <a:cubicBezTo>
                    <a:pt x="1335" y="250"/>
                    <a:pt x="1347" y="282"/>
                    <a:pt x="1330" y="286"/>
                  </a:cubicBezTo>
                  <a:cubicBezTo>
                    <a:pt x="1313" y="291"/>
                    <a:pt x="1306" y="270"/>
                    <a:pt x="1306" y="270"/>
                  </a:cubicBezTo>
                  <a:cubicBezTo>
                    <a:pt x="1306" y="270"/>
                    <a:pt x="1294" y="327"/>
                    <a:pt x="1275" y="327"/>
                  </a:cubicBezTo>
                  <a:cubicBezTo>
                    <a:pt x="1255" y="327"/>
                    <a:pt x="1251" y="289"/>
                    <a:pt x="1251" y="289"/>
                  </a:cubicBezTo>
                  <a:cubicBezTo>
                    <a:pt x="1200" y="310"/>
                    <a:pt x="1200" y="310"/>
                    <a:pt x="1200" y="310"/>
                  </a:cubicBezTo>
                  <a:cubicBezTo>
                    <a:pt x="1200" y="310"/>
                    <a:pt x="1188" y="327"/>
                    <a:pt x="1181" y="330"/>
                  </a:cubicBezTo>
                  <a:cubicBezTo>
                    <a:pt x="1174" y="332"/>
                    <a:pt x="1186" y="351"/>
                    <a:pt x="1171" y="354"/>
                  </a:cubicBezTo>
                  <a:cubicBezTo>
                    <a:pt x="1157" y="356"/>
                    <a:pt x="1154" y="325"/>
                    <a:pt x="1154" y="325"/>
                  </a:cubicBezTo>
                  <a:cubicBezTo>
                    <a:pt x="1099" y="335"/>
                    <a:pt x="1099" y="335"/>
                    <a:pt x="1099" y="335"/>
                  </a:cubicBezTo>
                  <a:cubicBezTo>
                    <a:pt x="1099" y="363"/>
                    <a:pt x="1099" y="363"/>
                    <a:pt x="1099" y="363"/>
                  </a:cubicBezTo>
                  <a:cubicBezTo>
                    <a:pt x="1077" y="385"/>
                    <a:pt x="1077" y="385"/>
                    <a:pt x="1077" y="385"/>
                  </a:cubicBezTo>
                  <a:cubicBezTo>
                    <a:pt x="1036" y="407"/>
                    <a:pt x="1036" y="407"/>
                    <a:pt x="1036" y="407"/>
                  </a:cubicBezTo>
                  <a:cubicBezTo>
                    <a:pt x="1024" y="371"/>
                    <a:pt x="1024" y="371"/>
                    <a:pt x="1024" y="371"/>
                  </a:cubicBezTo>
                  <a:cubicBezTo>
                    <a:pt x="1005" y="392"/>
                    <a:pt x="1005" y="392"/>
                    <a:pt x="1005" y="392"/>
                  </a:cubicBezTo>
                  <a:cubicBezTo>
                    <a:pt x="1005" y="392"/>
                    <a:pt x="971" y="385"/>
                    <a:pt x="964" y="385"/>
                  </a:cubicBezTo>
                  <a:cubicBezTo>
                    <a:pt x="957" y="385"/>
                    <a:pt x="947" y="392"/>
                    <a:pt x="935" y="395"/>
                  </a:cubicBezTo>
                  <a:cubicBezTo>
                    <a:pt x="923" y="397"/>
                    <a:pt x="899" y="392"/>
                    <a:pt x="899" y="392"/>
                  </a:cubicBezTo>
                  <a:cubicBezTo>
                    <a:pt x="899" y="363"/>
                    <a:pt x="899" y="363"/>
                    <a:pt x="899" y="363"/>
                  </a:cubicBezTo>
                  <a:cubicBezTo>
                    <a:pt x="899" y="363"/>
                    <a:pt x="865" y="354"/>
                    <a:pt x="858" y="351"/>
                  </a:cubicBezTo>
                  <a:cubicBezTo>
                    <a:pt x="851" y="349"/>
                    <a:pt x="846" y="332"/>
                    <a:pt x="846" y="332"/>
                  </a:cubicBezTo>
                  <a:cubicBezTo>
                    <a:pt x="808" y="342"/>
                    <a:pt x="808" y="342"/>
                    <a:pt x="808" y="342"/>
                  </a:cubicBezTo>
                  <a:cubicBezTo>
                    <a:pt x="808" y="342"/>
                    <a:pt x="798" y="325"/>
                    <a:pt x="788" y="323"/>
                  </a:cubicBezTo>
                  <a:cubicBezTo>
                    <a:pt x="779" y="320"/>
                    <a:pt x="755" y="318"/>
                    <a:pt x="755" y="318"/>
                  </a:cubicBezTo>
                  <a:cubicBezTo>
                    <a:pt x="742" y="332"/>
                    <a:pt x="742" y="332"/>
                    <a:pt x="742" y="332"/>
                  </a:cubicBezTo>
                  <a:cubicBezTo>
                    <a:pt x="714" y="327"/>
                    <a:pt x="714" y="327"/>
                    <a:pt x="714" y="327"/>
                  </a:cubicBezTo>
                  <a:cubicBezTo>
                    <a:pt x="714" y="327"/>
                    <a:pt x="690" y="298"/>
                    <a:pt x="673" y="286"/>
                  </a:cubicBezTo>
                  <a:cubicBezTo>
                    <a:pt x="656" y="274"/>
                    <a:pt x="605" y="270"/>
                    <a:pt x="605" y="270"/>
                  </a:cubicBezTo>
                  <a:cubicBezTo>
                    <a:pt x="564" y="226"/>
                    <a:pt x="564" y="226"/>
                    <a:pt x="564" y="226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23" y="237"/>
                    <a:pt x="523" y="237"/>
                    <a:pt x="523" y="237"/>
                  </a:cubicBezTo>
                  <a:cubicBezTo>
                    <a:pt x="511" y="237"/>
                    <a:pt x="501" y="247"/>
                    <a:pt x="501" y="247"/>
                  </a:cubicBezTo>
                  <a:cubicBezTo>
                    <a:pt x="480" y="221"/>
                    <a:pt x="480" y="221"/>
                    <a:pt x="480" y="221"/>
                  </a:cubicBezTo>
                  <a:cubicBezTo>
                    <a:pt x="468" y="221"/>
                    <a:pt x="468" y="221"/>
                    <a:pt x="468" y="221"/>
                  </a:cubicBezTo>
                  <a:cubicBezTo>
                    <a:pt x="466" y="243"/>
                    <a:pt x="466" y="243"/>
                    <a:pt x="466" y="243"/>
                  </a:cubicBezTo>
                  <a:cubicBezTo>
                    <a:pt x="446" y="255"/>
                    <a:pt x="446" y="255"/>
                    <a:pt x="446" y="255"/>
                  </a:cubicBezTo>
                  <a:cubicBezTo>
                    <a:pt x="444" y="296"/>
                    <a:pt x="444" y="296"/>
                    <a:pt x="444" y="296"/>
                  </a:cubicBezTo>
                  <a:cubicBezTo>
                    <a:pt x="408" y="318"/>
                    <a:pt x="408" y="318"/>
                    <a:pt x="408" y="318"/>
                  </a:cubicBezTo>
                  <a:cubicBezTo>
                    <a:pt x="384" y="325"/>
                    <a:pt x="384" y="325"/>
                    <a:pt x="384" y="325"/>
                  </a:cubicBezTo>
                  <a:cubicBezTo>
                    <a:pt x="384" y="325"/>
                    <a:pt x="369" y="335"/>
                    <a:pt x="362" y="339"/>
                  </a:cubicBezTo>
                  <a:cubicBezTo>
                    <a:pt x="355" y="344"/>
                    <a:pt x="328" y="344"/>
                    <a:pt x="328" y="344"/>
                  </a:cubicBezTo>
                  <a:cubicBezTo>
                    <a:pt x="328" y="361"/>
                    <a:pt x="328" y="361"/>
                    <a:pt x="328" y="361"/>
                  </a:cubicBezTo>
                  <a:cubicBezTo>
                    <a:pt x="278" y="378"/>
                    <a:pt x="278" y="378"/>
                    <a:pt x="278" y="378"/>
                  </a:cubicBezTo>
                  <a:cubicBezTo>
                    <a:pt x="273" y="359"/>
                    <a:pt x="273" y="359"/>
                    <a:pt x="273" y="359"/>
                  </a:cubicBezTo>
                  <a:cubicBezTo>
                    <a:pt x="218" y="349"/>
                    <a:pt x="218" y="349"/>
                    <a:pt x="218" y="349"/>
                  </a:cubicBezTo>
                  <a:cubicBezTo>
                    <a:pt x="218" y="349"/>
                    <a:pt x="208" y="359"/>
                    <a:pt x="198" y="366"/>
                  </a:cubicBezTo>
                  <a:cubicBezTo>
                    <a:pt x="189" y="373"/>
                    <a:pt x="172" y="380"/>
                    <a:pt x="172" y="380"/>
                  </a:cubicBezTo>
                  <a:cubicBezTo>
                    <a:pt x="172" y="380"/>
                    <a:pt x="174" y="467"/>
                    <a:pt x="162" y="474"/>
                  </a:cubicBezTo>
                  <a:cubicBezTo>
                    <a:pt x="150" y="481"/>
                    <a:pt x="121" y="450"/>
                    <a:pt x="121" y="450"/>
                  </a:cubicBezTo>
                  <a:cubicBezTo>
                    <a:pt x="83" y="462"/>
                    <a:pt x="83" y="462"/>
                    <a:pt x="83" y="462"/>
                  </a:cubicBezTo>
                  <a:cubicBezTo>
                    <a:pt x="75" y="486"/>
                    <a:pt x="75" y="486"/>
                    <a:pt x="75" y="486"/>
                  </a:cubicBezTo>
                  <a:cubicBezTo>
                    <a:pt x="75" y="486"/>
                    <a:pt x="42" y="474"/>
                    <a:pt x="30" y="474"/>
                  </a:cubicBezTo>
                  <a:cubicBezTo>
                    <a:pt x="24" y="474"/>
                    <a:pt x="11" y="477"/>
                    <a:pt x="0" y="479"/>
                  </a:cubicBezTo>
                  <a:cubicBezTo>
                    <a:pt x="6" y="509"/>
                    <a:pt x="6" y="509"/>
                    <a:pt x="6" y="509"/>
                  </a:cubicBezTo>
                  <a:cubicBezTo>
                    <a:pt x="41" y="540"/>
                    <a:pt x="41" y="540"/>
                    <a:pt x="41" y="540"/>
                  </a:cubicBezTo>
                  <a:cubicBezTo>
                    <a:pt x="41" y="540"/>
                    <a:pt x="95" y="524"/>
                    <a:pt x="114" y="527"/>
                  </a:cubicBezTo>
                  <a:cubicBezTo>
                    <a:pt x="133" y="530"/>
                    <a:pt x="147" y="549"/>
                    <a:pt x="147" y="549"/>
                  </a:cubicBezTo>
                  <a:cubicBezTo>
                    <a:pt x="147" y="549"/>
                    <a:pt x="167" y="537"/>
                    <a:pt x="173" y="540"/>
                  </a:cubicBezTo>
                  <a:cubicBezTo>
                    <a:pt x="176" y="542"/>
                    <a:pt x="186" y="554"/>
                    <a:pt x="194" y="564"/>
                  </a:cubicBezTo>
                  <a:cubicBezTo>
                    <a:pt x="226" y="550"/>
                    <a:pt x="226" y="550"/>
                    <a:pt x="226" y="550"/>
                  </a:cubicBezTo>
                  <a:cubicBezTo>
                    <a:pt x="222" y="581"/>
                    <a:pt x="222" y="581"/>
                    <a:pt x="222" y="581"/>
                  </a:cubicBezTo>
                  <a:cubicBezTo>
                    <a:pt x="222" y="581"/>
                    <a:pt x="248" y="581"/>
                    <a:pt x="255" y="586"/>
                  </a:cubicBezTo>
                  <a:cubicBezTo>
                    <a:pt x="261" y="590"/>
                    <a:pt x="259" y="612"/>
                    <a:pt x="259" y="612"/>
                  </a:cubicBezTo>
                  <a:cubicBezTo>
                    <a:pt x="292" y="606"/>
                    <a:pt x="292" y="606"/>
                    <a:pt x="292" y="606"/>
                  </a:cubicBezTo>
                  <a:cubicBezTo>
                    <a:pt x="292" y="606"/>
                    <a:pt x="303" y="617"/>
                    <a:pt x="315" y="626"/>
                  </a:cubicBezTo>
                  <a:cubicBezTo>
                    <a:pt x="328" y="636"/>
                    <a:pt x="331" y="629"/>
                    <a:pt x="342" y="631"/>
                  </a:cubicBezTo>
                  <a:cubicBezTo>
                    <a:pt x="353" y="632"/>
                    <a:pt x="354" y="639"/>
                    <a:pt x="358" y="645"/>
                  </a:cubicBezTo>
                  <a:cubicBezTo>
                    <a:pt x="361" y="651"/>
                    <a:pt x="344" y="665"/>
                    <a:pt x="342" y="673"/>
                  </a:cubicBezTo>
                  <a:cubicBezTo>
                    <a:pt x="340" y="681"/>
                    <a:pt x="369" y="686"/>
                    <a:pt x="383" y="692"/>
                  </a:cubicBezTo>
                  <a:cubicBezTo>
                    <a:pt x="397" y="698"/>
                    <a:pt x="428" y="700"/>
                    <a:pt x="428" y="700"/>
                  </a:cubicBezTo>
                  <a:cubicBezTo>
                    <a:pt x="428" y="700"/>
                    <a:pt x="439" y="710"/>
                    <a:pt x="451" y="710"/>
                  </a:cubicBezTo>
                  <a:cubicBezTo>
                    <a:pt x="464" y="710"/>
                    <a:pt x="459" y="701"/>
                    <a:pt x="473" y="703"/>
                  </a:cubicBezTo>
                  <a:cubicBezTo>
                    <a:pt x="487" y="704"/>
                    <a:pt x="500" y="706"/>
                    <a:pt x="506" y="700"/>
                  </a:cubicBezTo>
                  <a:cubicBezTo>
                    <a:pt x="512" y="693"/>
                    <a:pt x="522" y="689"/>
                    <a:pt x="522" y="689"/>
                  </a:cubicBezTo>
                  <a:cubicBezTo>
                    <a:pt x="522" y="731"/>
                    <a:pt x="522" y="731"/>
                    <a:pt x="522" y="731"/>
                  </a:cubicBezTo>
                  <a:cubicBezTo>
                    <a:pt x="565" y="710"/>
                    <a:pt x="565" y="710"/>
                    <a:pt x="565" y="710"/>
                  </a:cubicBezTo>
                  <a:cubicBezTo>
                    <a:pt x="590" y="726"/>
                    <a:pt x="590" y="726"/>
                    <a:pt x="590" y="726"/>
                  </a:cubicBezTo>
                  <a:cubicBezTo>
                    <a:pt x="590" y="726"/>
                    <a:pt x="590" y="739"/>
                    <a:pt x="593" y="756"/>
                  </a:cubicBezTo>
                  <a:cubicBezTo>
                    <a:pt x="596" y="773"/>
                    <a:pt x="606" y="787"/>
                    <a:pt x="606" y="787"/>
                  </a:cubicBezTo>
                  <a:cubicBezTo>
                    <a:pt x="606" y="787"/>
                    <a:pt x="584" y="796"/>
                    <a:pt x="581" y="806"/>
                  </a:cubicBezTo>
                  <a:cubicBezTo>
                    <a:pt x="578" y="815"/>
                    <a:pt x="576" y="848"/>
                    <a:pt x="573" y="862"/>
                  </a:cubicBezTo>
                  <a:cubicBezTo>
                    <a:pt x="570" y="876"/>
                    <a:pt x="590" y="899"/>
                    <a:pt x="596" y="915"/>
                  </a:cubicBezTo>
                  <a:cubicBezTo>
                    <a:pt x="603" y="931"/>
                    <a:pt x="582" y="965"/>
                    <a:pt x="582" y="965"/>
                  </a:cubicBezTo>
                  <a:cubicBezTo>
                    <a:pt x="551" y="957"/>
                    <a:pt x="551" y="957"/>
                    <a:pt x="551" y="957"/>
                  </a:cubicBezTo>
                  <a:cubicBezTo>
                    <a:pt x="551" y="957"/>
                    <a:pt x="556" y="1001"/>
                    <a:pt x="556" y="1012"/>
                  </a:cubicBezTo>
                  <a:cubicBezTo>
                    <a:pt x="556" y="1023"/>
                    <a:pt x="541" y="1054"/>
                    <a:pt x="541" y="1054"/>
                  </a:cubicBezTo>
                  <a:cubicBezTo>
                    <a:pt x="564" y="1057"/>
                    <a:pt x="564" y="1057"/>
                    <a:pt x="564" y="1057"/>
                  </a:cubicBezTo>
                  <a:cubicBezTo>
                    <a:pt x="558" y="1090"/>
                    <a:pt x="558" y="1090"/>
                    <a:pt x="558" y="1090"/>
                  </a:cubicBezTo>
                  <a:cubicBezTo>
                    <a:pt x="586" y="1085"/>
                    <a:pt x="586" y="1085"/>
                    <a:pt x="586" y="1085"/>
                  </a:cubicBezTo>
                  <a:cubicBezTo>
                    <a:pt x="608" y="1060"/>
                    <a:pt x="608" y="1060"/>
                    <a:pt x="608" y="1060"/>
                  </a:cubicBezTo>
                  <a:cubicBezTo>
                    <a:pt x="608" y="1060"/>
                    <a:pt x="611" y="1093"/>
                    <a:pt x="622" y="1093"/>
                  </a:cubicBezTo>
                  <a:cubicBezTo>
                    <a:pt x="633" y="1093"/>
                    <a:pt x="655" y="1088"/>
                    <a:pt x="655" y="1088"/>
                  </a:cubicBezTo>
                  <a:cubicBezTo>
                    <a:pt x="644" y="1107"/>
                    <a:pt x="644" y="1107"/>
                    <a:pt x="644" y="1107"/>
                  </a:cubicBezTo>
                  <a:cubicBezTo>
                    <a:pt x="644" y="1107"/>
                    <a:pt x="644" y="1132"/>
                    <a:pt x="642" y="1143"/>
                  </a:cubicBezTo>
                  <a:cubicBezTo>
                    <a:pt x="639" y="1154"/>
                    <a:pt x="619" y="1171"/>
                    <a:pt x="619" y="1171"/>
                  </a:cubicBezTo>
                  <a:cubicBezTo>
                    <a:pt x="639" y="1196"/>
                    <a:pt x="639" y="1196"/>
                    <a:pt x="639" y="1196"/>
                  </a:cubicBezTo>
                  <a:cubicBezTo>
                    <a:pt x="639" y="1235"/>
                    <a:pt x="639" y="1235"/>
                    <a:pt x="639" y="1235"/>
                  </a:cubicBezTo>
                  <a:cubicBezTo>
                    <a:pt x="603" y="1333"/>
                    <a:pt x="603" y="1333"/>
                    <a:pt x="603" y="1333"/>
                  </a:cubicBezTo>
                  <a:cubicBezTo>
                    <a:pt x="603" y="1333"/>
                    <a:pt x="622" y="1346"/>
                    <a:pt x="633" y="1352"/>
                  </a:cubicBezTo>
                  <a:cubicBezTo>
                    <a:pt x="644" y="1358"/>
                    <a:pt x="597" y="1399"/>
                    <a:pt x="600" y="1413"/>
                  </a:cubicBezTo>
                  <a:cubicBezTo>
                    <a:pt x="603" y="1427"/>
                    <a:pt x="630" y="1477"/>
                    <a:pt x="647" y="1491"/>
                  </a:cubicBezTo>
                  <a:cubicBezTo>
                    <a:pt x="664" y="1505"/>
                    <a:pt x="667" y="1527"/>
                    <a:pt x="686" y="1538"/>
                  </a:cubicBezTo>
                  <a:cubicBezTo>
                    <a:pt x="706" y="1550"/>
                    <a:pt x="736" y="1564"/>
                    <a:pt x="736" y="1564"/>
                  </a:cubicBezTo>
                  <a:cubicBezTo>
                    <a:pt x="753" y="1547"/>
                    <a:pt x="753" y="1547"/>
                    <a:pt x="753" y="1547"/>
                  </a:cubicBezTo>
                  <a:cubicBezTo>
                    <a:pt x="770" y="1569"/>
                    <a:pt x="770" y="1569"/>
                    <a:pt x="770" y="1569"/>
                  </a:cubicBezTo>
                  <a:cubicBezTo>
                    <a:pt x="770" y="1569"/>
                    <a:pt x="839" y="1583"/>
                    <a:pt x="853" y="1583"/>
                  </a:cubicBezTo>
                  <a:cubicBezTo>
                    <a:pt x="867" y="1583"/>
                    <a:pt x="864" y="1569"/>
                    <a:pt x="864" y="1569"/>
                  </a:cubicBezTo>
                  <a:cubicBezTo>
                    <a:pt x="864" y="1569"/>
                    <a:pt x="873" y="1569"/>
                    <a:pt x="884" y="1572"/>
                  </a:cubicBezTo>
                  <a:cubicBezTo>
                    <a:pt x="895" y="1575"/>
                    <a:pt x="909" y="1594"/>
                    <a:pt x="909" y="1594"/>
                  </a:cubicBezTo>
                  <a:cubicBezTo>
                    <a:pt x="942" y="1594"/>
                    <a:pt x="942" y="1594"/>
                    <a:pt x="942" y="1594"/>
                  </a:cubicBezTo>
                  <a:cubicBezTo>
                    <a:pt x="945" y="1616"/>
                    <a:pt x="945" y="1616"/>
                    <a:pt x="945" y="1616"/>
                  </a:cubicBezTo>
                  <a:cubicBezTo>
                    <a:pt x="981" y="1614"/>
                    <a:pt x="981" y="1614"/>
                    <a:pt x="981" y="1614"/>
                  </a:cubicBezTo>
                  <a:cubicBezTo>
                    <a:pt x="995" y="1636"/>
                    <a:pt x="995" y="1636"/>
                    <a:pt x="995" y="1636"/>
                  </a:cubicBezTo>
                  <a:cubicBezTo>
                    <a:pt x="1028" y="1655"/>
                    <a:pt x="1028" y="1655"/>
                    <a:pt x="1028" y="1655"/>
                  </a:cubicBezTo>
                  <a:cubicBezTo>
                    <a:pt x="1028" y="1655"/>
                    <a:pt x="1040" y="1636"/>
                    <a:pt x="1048" y="1636"/>
                  </a:cubicBezTo>
                  <a:cubicBezTo>
                    <a:pt x="1056" y="1636"/>
                    <a:pt x="1076" y="1672"/>
                    <a:pt x="1076" y="1672"/>
                  </a:cubicBezTo>
                  <a:cubicBezTo>
                    <a:pt x="1117" y="1675"/>
                    <a:pt x="1117" y="1675"/>
                    <a:pt x="1117" y="1675"/>
                  </a:cubicBezTo>
                  <a:cubicBezTo>
                    <a:pt x="1106" y="1697"/>
                    <a:pt x="1106" y="1697"/>
                    <a:pt x="1106" y="1697"/>
                  </a:cubicBezTo>
                  <a:cubicBezTo>
                    <a:pt x="1159" y="1680"/>
                    <a:pt x="1159" y="1680"/>
                    <a:pt x="1159" y="1680"/>
                  </a:cubicBezTo>
                  <a:cubicBezTo>
                    <a:pt x="1184" y="1692"/>
                    <a:pt x="1184" y="1692"/>
                    <a:pt x="1184" y="1692"/>
                  </a:cubicBezTo>
                  <a:cubicBezTo>
                    <a:pt x="1168" y="1717"/>
                    <a:pt x="1168" y="1717"/>
                    <a:pt x="1168" y="1717"/>
                  </a:cubicBezTo>
                  <a:cubicBezTo>
                    <a:pt x="1184" y="1772"/>
                    <a:pt x="1184" y="1772"/>
                    <a:pt x="1184" y="1772"/>
                  </a:cubicBezTo>
                  <a:cubicBezTo>
                    <a:pt x="1179" y="1822"/>
                    <a:pt x="1179" y="1822"/>
                    <a:pt x="1179" y="1822"/>
                  </a:cubicBezTo>
                  <a:cubicBezTo>
                    <a:pt x="1204" y="1856"/>
                    <a:pt x="1204" y="1856"/>
                    <a:pt x="1204" y="1856"/>
                  </a:cubicBezTo>
                  <a:cubicBezTo>
                    <a:pt x="1190" y="1884"/>
                    <a:pt x="1190" y="1884"/>
                    <a:pt x="1190" y="1884"/>
                  </a:cubicBezTo>
                  <a:cubicBezTo>
                    <a:pt x="1176" y="1889"/>
                    <a:pt x="1176" y="1889"/>
                    <a:pt x="1176" y="1889"/>
                  </a:cubicBezTo>
                  <a:cubicBezTo>
                    <a:pt x="1170" y="1909"/>
                    <a:pt x="1170" y="1909"/>
                    <a:pt x="1170" y="1909"/>
                  </a:cubicBezTo>
                  <a:cubicBezTo>
                    <a:pt x="1135" y="1949"/>
                    <a:pt x="1135" y="1949"/>
                    <a:pt x="1135" y="1949"/>
                  </a:cubicBezTo>
                  <a:lnTo>
                    <a:pt x="1142" y="1972"/>
                  </a:lnTo>
                  <a:close/>
                  <a:moveTo>
                    <a:pt x="1514" y="1129"/>
                  </a:moveTo>
                  <a:cubicBezTo>
                    <a:pt x="1514" y="1129"/>
                    <a:pt x="1511" y="1158"/>
                    <a:pt x="1507" y="1167"/>
                  </a:cubicBezTo>
                  <a:cubicBezTo>
                    <a:pt x="1503" y="1175"/>
                    <a:pt x="1460" y="1223"/>
                    <a:pt x="1460" y="1223"/>
                  </a:cubicBezTo>
                  <a:cubicBezTo>
                    <a:pt x="1453" y="1188"/>
                    <a:pt x="1453" y="1188"/>
                    <a:pt x="1453" y="1188"/>
                  </a:cubicBezTo>
                  <a:cubicBezTo>
                    <a:pt x="1424" y="1173"/>
                    <a:pt x="1424" y="1173"/>
                    <a:pt x="1424" y="1173"/>
                  </a:cubicBezTo>
                  <a:cubicBezTo>
                    <a:pt x="1424" y="1173"/>
                    <a:pt x="1407" y="1178"/>
                    <a:pt x="1397" y="1177"/>
                  </a:cubicBezTo>
                  <a:cubicBezTo>
                    <a:pt x="1388" y="1176"/>
                    <a:pt x="1365" y="1162"/>
                    <a:pt x="1365" y="1162"/>
                  </a:cubicBezTo>
                  <a:cubicBezTo>
                    <a:pt x="1344" y="1148"/>
                    <a:pt x="1344" y="1148"/>
                    <a:pt x="1344" y="1148"/>
                  </a:cubicBezTo>
                  <a:cubicBezTo>
                    <a:pt x="1344" y="1148"/>
                    <a:pt x="1330" y="1149"/>
                    <a:pt x="1326" y="1152"/>
                  </a:cubicBezTo>
                  <a:cubicBezTo>
                    <a:pt x="1322" y="1154"/>
                    <a:pt x="1333" y="1180"/>
                    <a:pt x="1333" y="1180"/>
                  </a:cubicBezTo>
                  <a:cubicBezTo>
                    <a:pt x="1310" y="1184"/>
                    <a:pt x="1310" y="1184"/>
                    <a:pt x="1310" y="1184"/>
                  </a:cubicBezTo>
                  <a:cubicBezTo>
                    <a:pt x="1310" y="1184"/>
                    <a:pt x="1279" y="1163"/>
                    <a:pt x="1271" y="1162"/>
                  </a:cubicBezTo>
                  <a:cubicBezTo>
                    <a:pt x="1263" y="1161"/>
                    <a:pt x="1210" y="1160"/>
                    <a:pt x="1210" y="1160"/>
                  </a:cubicBezTo>
                  <a:cubicBezTo>
                    <a:pt x="1189" y="1174"/>
                    <a:pt x="1189" y="1174"/>
                    <a:pt x="1189" y="1174"/>
                  </a:cubicBezTo>
                  <a:cubicBezTo>
                    <a:pt x="1148" y="1190"/>
                    <a:pt x="1148" y="1190"/>
                    <a:pt x="1148" y="1190"/>
                  </a:cubicBezTo>
                  <a:cubicBezTo>
                    <a:pt x="1148" y="1190"/>
                    <a:pt x="1150" y="1171"/>
                    <a:pt x="1147" y="1168"/>
                  </a:cubicBezTo>
                  <a:cubicBezTo>
                    <a:pt x="1145" y="1164"/>
                    <a:pt x="1131" y="1149"/>
                    <a:pt x="1131" y="1149"/>
                  </a:cubicBezTo>
                  <a:cubicBezTo>
                    <a:pt x="1136" y="1108"/>
                    <a:pt x="1136" y="1108"/>
                    <a:pt x="1136" y="1108"/>
                  </a:cubicBezTo>
                  <a:cubicBezTo>
                    <a:pt x="1167" y="1069"/>
                    <a:pt x="1167" y="1069"/>
                    <a:pt x="1167" y="1069"/>
                  </a:cubicBezTo>
                  <a:cubicBezTo>
                    <a:pt x="1146" y="1052"/>
                    <a:pt x="1146" y="1052"/>
                    <a:pt x="1146" y="1052"/>
                  </a:cubicBezTo>
                  <a:cubicBezTo>
                    <a:pt x="1142" y="1019"/>
                    <a:pt x="1142" y="1019"/>
                    <a:pt x="1142" y="1019"/>
                  </a:cubicBezTo>
                  <a:cubicBezTo>
                    <a:pt x="1168" y="1019"/>
                    <a:pt x="1168" y="1019"/>
                    <a:pt x="1168" y="1019"/>
                  </a:cubicBezTo>
                  <a:cubicBezTo>
                    <a:pt x="1154" y="983"/>
                    <a:pt x="1154" y="983"/>
                    <a:pt x="1154" y="983"/>
                  </a:cubicBezTo>
                  <a:cubicBezTo>
                    <a:pt x="1166" y="968"/>
                    <a:pt x="1166" y="968"/>
                    <a:pt x="1166" y="968"/>
                  </a:cubicBezTo>
                  <a:cubicBezTo>
                    <a:pt x="1198" y="983"/>
                    <a:pt x="1198" y="983"/>
                    <a:pt x="1198" y="983"/>
                  </a:cubicBezTo>
                  <a:cubicBezTo>
                    <a:pt x="1190" y="950"/>
                    <a:pt x="1190" y="950"/>
                    <a:pt x="1190" y="950"/>
                  </a:cubicBezTo>
                  <a:cubicBezTo>
                    <a:pt x="1214" y="932"/>
                    <a:pt x="1214" y="932"/>
                    <a:pt x="1214" y="932"/>
                  </a:cubicBezTo>
                  <a:cubicBezTo>
                    <a:pt x="1225" y="910"/>
                    <a:pt x="1225" y="910"/>
                    <a:pt x="1225" y="910"/>
                  </a:cubicBezTo>
                  <a:cubicBezTo>
                    <a:pt x="1238" y="911"/>
                    <a:pt x="1238" y="911"/>
                    <a:pt x="1238" y="911"/>
                  </a:cubicBezTo>
                  <a:cubicBezTo>
                    <a:pt x="1238" y="911"/>
                    <a:pt x="1260" y="945"/>
                    <a:pt x="1268" y="945"/>
                  </a:cubicBezTo>
                  <a:cubicBezTo>
                    <a:pt x="1277" y="945"/>
                    <a:pt x="1290" y="927"/>
                    <a:pt x="1295" y="925"/>
                  </a:cubicBezTo>
                  <a:cubicBezTo>
                    <a:pt x="1301" y="923"/>
                    <a:pt x="1321" y="946"/>
                    <a:pt x="1326" y="942"/>
                  </a:cubicBezTo>
                  <a:cubicBezTo>
                    <a:pt x="1332" y="938"/>
                    <a:pt x="1332" y="930"/>
                    <a:pt x="1332" y="925"/>
                  </a:cubicBezTo>
                  <a:cubicBezTo>
                    <a:pt x="1332" y="920"/>
                    <a:pt x="1332" y="900"/>
                    <a:pt x="1332" y="900"/>
                  </a:cubicBezTo>
                  <a:cubicBezTo>
                    <a:pt x="1347" y="890"/>
                    <a:pt x="1347" y="890"/>
                    <a:pt x="1347" y="890"/>
                  </a:cubicBezTo>
                  <a:cubicBezTo>
                    <a:pt x="1371" y="918"/>
                    <a:pt x="1371" y="918"/>
                    <a:pt x="1371" y="918"/>
                  </a:cubicBezTo>
                  <a:cubicBezTo>
                    <a:pt x="1358" y="949"/>
                    <a:pt x="1358" y="949"/>
                    <a:pt x="1358" y="949"/>
                  </a:cubicBezTo>
                  <a:cubicBezTo>
                    <a:pt x="1358" y="949"/>
                    <a:pt x="1396" y="967"/>
                    <a:pt x="1400" y="974"/>
                  </a:cubicBezTo>
                  <a:cubicBezTo>
                    <a:pt x="1404" y="980"/>
                    <a:pt x="1410" y="1007"/>
                    <a:pt x="1420" y="1012"/>
                  </a:cubicBezTo>
                  <a:cubicBezTo>
                    <a:pt x="1429" y="1017"/>
                    <a:pt x="1461" y="1018"/>
                    <a:pt x="1468" y="1020"/>
                  </a:cubicBezTo>
                  <a:cubicBezTo>
                    <a:pt x="1474" y="1022"/>
                    <a:pt x="1470" y="1027"/>
                    <a:pt x="1468" y="1029"/>
                  </a:cubicBezTo>
                  <a:cubicBezTo>
                    <a:pt x="1465" y="1031"/>
                    <a:pt x="1454" y="1039"/>
                    <a:pt x="1454" y="1039"/>
                  </a:cubicBezTo>
                  <a:cubicBezTo>
                    <a:pt x="1454" y="1039"/>
                    <a:pt x="1460" y="1055"/>
                    <a:pt x="1459" y="1060"/>
                  </a:cubicBezTo>
                  <a:cubicBezTo>
                    <a:pt x="1458" y="1065"/>
                    <a:pt x="1438" y="1080"/>
                    <a:pt x="1438" y="1080"/>
                  </a:cubicBezTo>
                  <a:cubicBezTo>
                    <a:pt x="1438" y="1080"/>
                    <a:pt x="1461" y="1088"/>
                    <a:pt x="1469" y="1090"/>
                  </a:cubicBezTo>
                  <a:cubicBezTo>
                    <a:pt x="1478" y="1092"/>
                    <a:pt x="1497" y="1102"/>
                    <a:pt x="1497" y="1102"/>
                  </a:cubicBezTo>
                  <a:cubicBezTo>
                    <a:pt x="1508" y="1092"/>
                    <a:pt x="1508" y="1092"/>
                    <a:pt x="1508" y="1092"/>
                  </a:cubicBezTo>
                  <a:cubicBezTo>
                    <a:pt x="1532" y="1113"/>
                    <a:pt x="1532" y="1113"/>
                    <a:pt x="1532" y="1113"/>
                  </a:cubicBezTo>
                  <a:lnTo>
                    <a:pt x="1514" y="11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Freeform 376">
              <a:extLst>
                <a:ext uri="{FF2B5EF4-FFF2-40B4-BE49-F238E27FC236}">
                  <a16:creationId xmlns:a16="http://schemas.microsoft.com/office/drawing/2014/main" id="{DF22CA04-8349-51F5-4492-075583D3C07A}"/>
                </a:ext>
              </a:extLst>
            </p:cNvPr>
            <p:cNvSpPr>
              <a:spLocks/>
            </p:cNvSpPr>
            <p:nvPr/>
          </p:nvSpPr>
          <p:spPr bwMode="gray">
            <a:xfrm>
              <a:off x="7381128" y="3042158"/>
              <a:ext cx="217177" cy="180428"/>
            </a:xfrm>
            <a:custGeom>
              <a:avLst/>
              <a:gdLst>
                <a:gd name="T0" fmla="*/ 0 w 401"/>
                <a:gd name="T1" fmla="*/ 259 h 333"/>
                <a:gd name="T2" fmla="*/ 5 w 401"/>
                <a:gd name="T3" fmla="*/ 218 h 333"/>
                <a:gd name="T4" fmla="*/ 36 w 401"/>
                <a:gd name="T5" fmla="*/ 179 h 333"/>
                <a:gd name="T6" fmla="*/ 15 w 401"/>
                <a:gd name="T7" fmla="*/ 162 h 333"/>
                <a:gd name="T8" fmla="*/ 11 w 401"/>
                <a:gd name="T9" fmla="*/ 129 h 333"/>
                <a:gd name="T10" fmla="*/ 37 w 401"/>
                <a:gd name="T11" fmla="*/ 129 h 333"/>
                <a:gd name="T12" fmla="*/ 23 w 401"/>
                <a:gd name="T13" fmla="*/ 93 h 333"/>
                <a:gd name="T14" fmla="*/ 35 w 401"/>
                <a:gd name="T15" fmla="*/ 78 h 333"/>
                <a:gd name="T16" fmla="*/ 67 w 401"/>
                <a:gd name="T17" fmla="*/ 93 h 333"/>
                <a:gd name="T18" fmla="*/ 59 w 401"/>
                <a:gd name="T19" fmla="*/ 60 h 333"/>
                <a:gd name="T20" fmla="*/ 83 w 401"/>
                <a:gd name="T21" fmla="*/ 42 h 333"/>
                <a:gd name="T22" fmla="*/ 94 w 401"/>
                <a:gd name="T23" fmla="*/ 20 h 333"/>
                <a:gd name="T24" fmla="*/ 107 w 401"/>
                <a:gd name="T25" fmla="*/ 21 h 333"/>
                <a:gd name="T26" fmla="*/ 137 w 401"/>
                <a:gd name="T27" fmla="*/ 55 h 333"/>
                <a:gd name="T28" fmla="*/ 164 w 401"/>
                <a:gd name="T29" fmla="*/ 35 h 333"/>
                <a:gd name="T30" fmla="*/ 195 w 401"/>
                <a:gd name="T31" fmla="*/ 52 h 333"/>
                <a:gd name="T32" fmla="*/ 201 w 401"/>
                <a:gd name="T33" fmla="*/ 35 h 333"/>
                <a:gd name="T34" fmla="*/ 201 w 401"/>
                <a:gd name="T35" fmla="*/ 10 h 333"/>
                <a:gd name="T36" fmla="*/ 216 w 401"/>
                <a:gd name="T37" fmla="*/ 0 h 333"/>
                <a:gd name="T38" fmla="*/ 240 w 401"/>
                <a:gd name="T39" fmla="*/ 28 h 333"/>
                <a:gd name="T40" fmla="*/ 227 w 401"/>
                <a:gd name="T41" fmla="*/ 59 h 333"/>
                <a:gd name="T42" fmla="*/ 269 w 401"/>
                <a:gd name="T43" fmla="*/ 84 h 333"/>
                <a:gd name="T44" fmla="*/ 289 w 401"/>
                <a:gd name="T45" fmla="*/ 122 h 333"/>
                <a:gd name="T46" fmla="*/ 337 w 401"/>
                <a:gd name="T47" fmla="*/ 130 h 333"/>
                <a:gd name="T48" fmla="*/ 337 w 401"/>
                <a:gd name="T49" fmla="*/ 139 h 333"/>
                <a:gd name="T50" fmla="*/ 323 w 401"/>
                <a:gd name="T51" fmla="*/ 149 h 333"/>
                <a:gd name="T52" fmla="*/ 328 w 401"/>
                <a:gd name="T53" fmla="*/ 170 h 333"/>
                <a:gd name="T54" fmla="*/ 307 w 401"/>
                <a:gd name="T55" fmla="*/ 190 h 333"/>
                <a:gd name="T56" fmla="*/ 338 w 401"/>
                <a:gd name="T57" fmla="*/ 200 h 333"/>
                <a:gd name="T58" fmla="*/ 366 w 401"/>
                <a:gd name="T59" fmla="*/ 212 h 333"/>
                <a:gd name="T60" fmla="*/ 377 w 401"/>
                <a:gd name="T61" fmla="*/ 202 h 333"/>
                <a:gd name="T62" fmla="*/ 401 w 401"/>
                <a:gd name="T63" fmla="*/ 223 h 333"/>
                <a:gd name="T64" fmla="*/ 383 w 401"/>
                <a:gd name="T65" fmla="*/ 239 h 333"/>
                <a:gd name="T66" fmla="*/ 376 w 401"/>
                <a:gd name="T67" fmla="*/ 277 h 333"/>
                <a:gd name="T68" fmla="*/ 329 w 401"/>
                <a:gd name="T69" fmla="*/ 333 h 333"/>
                <a:gd name="T70" fmla="*/ 322 w 401"/>
                <a:gd name="T71" fmla="*/ 298 h 333"/>
                <a:gd name="T72" fmla="*/ 293 w 401"/>
                <a:gd name="T73" fmla="*/ 283 h 333"/>
                <a:gd name="T74" fmla="*/ 266 w 401"/>
                <a:gd name="T75" fmla="*/ 287 h 333"/>
                <a:gd name="T76" fmla="*/ 234 w 401"/>
                <a:gd name="T77" fmla="*/ 272 h 333"/>
                <a:gd name="T78" fmla="*/ 213 w 401"/>
                <a:gd name="T79" fmla="*/ 258 h 333"/>
                <a:gd name="T80" fmla="*/ 195 w 401"/>
                <a:gd name="T81" fmla="*/ 262 h 333"/>
                <a:gd name="T82" fmla="*/ 202 w 401"/>
                <a:gd name="T83" fmla="*/ 290 h 333"/>
                <a:gd name="T84" fmla="*/ 179 w 401"/>
                <a:gd name="T85" fmla="*/ 294 h 333"/>
                <a:gd name="T86" fmla="*/ 140 w 401"/>
                <a:gd name="T87" fmla="*/ 272 h 333"/>
                <a:gd name="T88" fmla="*/ 79 w 401"/>
                <a:gd name="T89" fmla="*/ 270 h 333"/>
                <a:gd name="T90" fmla="*/ 58 w 401"/>
                <a:gd name="T91" fmla="*/ 284 h 333"/>
                <a:gd name="T92" fmla="*/ 17 w 401"/>
                <a:gd name="T93" fmla="*/ 300 h 333"/>
                <a:gd name="T94" fmla="*/ 16 w 401"/>
                <a:gd name="T95" fmla="*/ 278 h 333"/>
                <a:gd name="T96" fmla="*/ 0 w 401"/>
                <a:gd name="T97" fmla="*/ 259 h 3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1"/>
                <a:gd name="T148" fmla="*/ 0 h 333"/>
                <a:gd name="T149" fmla="*/ 401 w 401"/>
                <a:gd name="T150" fmla="*/ 333 h 3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1" h="333">
                  <a:moveTo>
                    <a:pt x="0" y="259"/>
                  </a:moveTo>
                  <a:cubicBezTo>
                    <a:pt x="5" y="218"/>
                    <a:pt x="5" y="218"/>
                    <a:pt x="5" y="218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29" y="55"/>
                    <a:pt x="137" y="55"/>
                  </a:cubicBezTo>
                  <a:cubicBezTo>
                    <a:pt x="146" y="55"/>
                    <a:pt x="159" y="37"/>
                    <a:pt x="164" y="35"/>
                  </a:cubicBezTo>
                  <a:cubicBezTo>
                    <a:pt x="170" y="33"/>
                    <a:pt x="190" y="56"/>
                    <a:pt x="195" y="52"/>
                  </a:cubicBezTo>
                  <a:cubicBezTo>
                    <a:pt x="201" y="48"/>
                    <a:pt x="201" y="40"/>
                    <a:pt x="201" y="35"/>
                  </a:cubicBezTo>
                  <a:cubicBezTo>
                    <a:pt x="201" y="30"/>
                    <a:pt x="201" y="10"/>
                    <a:pt x="201" y="1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27" y="59"/>
                    <a:pt x="265" y="77"/>
                    <a:pt x="269" y="84"/>
                  </a:cubicBezTo>
                  <a:cubicBezTo>
                    <a:pt x="273" y="90"/>
                    <a:pt x="279" y="117"/>
                    <a:pt x="289" y="122"/>
                  </a:cubicBezTo>
                  <a:cubicBezTo>
                    <a:pt x="298" y="127"/>
                    <a:pt x="330" y="128"/>
                    <a:pt x="337" y="130"/>
                  </a:cubicBezTo>
                  <a:cubicBezTo>
                    <a:pt x="343" y="132"/>
                    <a:pt x="339" y="137"/>
                    <a:pt x="337" y="139"/>
                  </a:cubicBezTo>
                  <a:cubicBezTo>
                    <a:pt x="334" y="141"/>
                    <a:pt x="323" y="149"/>
                    <a:pt x="323" y="149"/>
                  </a:cubicBezTo>
                  <a:cubicBezTo>
                    <a:pt x="323" y="149"/>
                    <a:pt x="329" y="165"/>
                    <a:pt x="328" y="170"/>
                  </a:cubicBezTo>
                  <a:cubicBezTo>
                    <a:pt x="327" y="175"/>
                    <a:pt x="307" y="190"/>
                    <a:pt x="307" y="190"/>
                  </a:cubicBezTo>
                  <a:cubicBezTo>
                    <a:pt x="307" y="190"/>
                    <a:pt x="330" y="198"/>
                    <a:pt x="338" y="200"/>
                  </a:cubicBezTo>
                  <a:cubicBezTo>
                    <a:pt x="347" y="202"/>
                    <a:pt x="366" y="212"/>
                    <a:pt x="366" y="212"/>
                  </a:cubicBezTo>
                  <a:cubicBezTo>
                    <a:pt x="377" y="202"/>
                    <a:pt x="377" y="202"/>
                    <a:pt x="377" y="202"/>
                  </a:cubicBezTo>
                  <a:cubicBezTo>
                    <a:pt x="401" y="223"/>
                    <a:pt x="401" y="223"/>
                    <a:pt x="401" y="223"/>
                  </a:cubicBezTo>
                  <a:cubicBezTo>
                    <a:pt x="383" y="239"/>
                    <a:pt x="383" y="239"/>
                    <a:pt x="383" y="239"/>
                  </a:cubicBezTo>
                  <a:cubicBezTo>
                    <a:pt x="383" y="239"/>
                    <a:pt x="380" y="268"/>
                    <a:pt x="376" y="277"/>
                  </a:cubicBezTo>
                  <a:cubicBezTo>
                    <a:pt x="372" y="285"/>
                    <a:pt x="329" y="333"/>
                    <a:pt x="329" y="333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3" y="283"/>
                    <a:pt x="276" y="288"/>
                    <a:pt x="266" y="287"/>
                  </a:cubicBezTo>
                  <a:cubicBezTo>
                    <a:pt x="257" y="286"/>
                    <a:pt x="234" y="272"/>
                    <a:pt x="234" y="272"/>
                  </a:cubicBezTo>
                  <a:cubicBezTo>
                    <a:pt x="213" y="258"/>
                    <a:pt x="213" y="258"/>
                    <a:pt x="213" y="258"/>
                  </a:cubicBezTo>
                  <a:cubicBezTo>
                    <a:pt x="213" y="258"/>
                    <a:pt x="199" y="259"/>
                    <a:pt x="195" y="262"/>
                  </a:cubicBezTo>
                  <a:cubicBezTo>
                    <a:pt x="191" y="264"/>
                    <a:pt x="202" y="290"/>
                    <a:pt x="202" y="290"/>
                  </a:cubicBezTo>
                  <a:cubicBezTo>
                    <a:pt x="179" y="294"/>
                    <a:pt x="179" y="294"/>
                    <a:pt x="179" y="294"/>
                  </a:cubicBezTo>
                  <a:cubicBezTo>
                    <a:pt x="179" y="294"/>
                    <a:pt x="148" y="273"/>
                    <a:pt x="140" y="272"/>
                  </a:cubicBezTo>
                  <a:cubicBezTo>
                    <a:pt x="132" y="271"/>
                    <a:pt x="79" y="270"/>
                    <a:pt x="79" y="270"/>
                  </a:cubicBezTo>
                  <a:cubicBezTo>
                    <a:pt x="58" y="284"/>
                    <a:pt x="58" y="284"/>
                    <a:pt x="58" y="284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17" y="300"/>
                    <a:pt x="19" y="281"/>
                    <a:pt x="16" y="278"/>
                  </a:cubicBezTo>
                  <a:cubicBezTo>
                    <a:pt x="14" y="274"/>
                    <a:pt x="0" y="259"/>
                    <a:pt x="0" y="2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0" name="Freeform 377">
              <a:extLst>
                <a:ext uri="{FF2B5EF4-FFF2-40B4-BE49-F238E27FC236}">
                  <a16:creationId xmlns:a16="http://schemas.microsoft.com/office/drawing/2014/main" id="{9E5B9480-64C3-6D26-C72A-6CF1686E2AA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35496" y="2340495"/>
              <a:ext cx="640839" cy="326774"/>
            </a:xfrm>
            <a:custGeom>
              <a:avLst/>
              <a:gdLst>
                <a:gd name="T0" fmla="*/ 1173 w 1182"/>
                <a:gd name="T1" fmla="*/ 545 h 602"/>
                <a:gd name="T2" fmla="*/ 1124 w 1182"/>
                <a:gd name="T3" fmla="*/ 534 h 602"/>
                <a:gd name="T4" fmla="*/ 1098 w 1182"/>
                <a:gd name="T5" fmla="*/ 487 h 602"/>
                <a:gd name="T6" fmla="*/ 1071 w 1182"/>
                <a:gd name="T7" fmla="*/ 483 h 602"/>
                <a:gd name="T8" fmla="*/ 1060 w 1182"/>
                <a:gd name="T9" fmla="*/ 452 h 602"/>
                <a:gd name="T10" fmla="*/ 1075 w 1182"/>
                <a:gd name="T11" fmla="*/ 418 h 602"/>
                <a:gd name="T12" fmla="*/ 1095 w 1182"/>
                <a:gd name="T13" fmla="*/ 403 h 602"/>
                <a:gd name="T14" fmla="*/ 1082 w 1182"/>
                <a:gd name="T15" fmla="*/ 387 h 602"/>
                <a:gd name="T16" fmla="*/ 1084 w 1182"/>
                <a:gd name="T17" fmla="*/ 347 h 602"/>
                <a:gd name="T18" fmla="*/ 1058 w 1182"/>
                <a:gd name="T19" fmla="*/ 329 h 602"/>
                <a:gd name="T20" fmla="*/ 1060 w 1182"/>
                <a:gd name="T21" fmla="*/ 293 h 602"/>
                <a:gd name="T22" fmla="*/ 1091 w 1182"/>
                <a:gd name="T23" fmla="*/ 269 h 602"/>
                <a:gd name="T24" fmla="*/ 1080 w 1182"/>
                <a:gd name="T25" fmla="*/ 255 h 602"/>
                <a:gd name="T26" fmla="*/ 1026 w 1182"/>
                <a:gd name="T27" fmla="*/ 287 h 602"/>
                <a:gd name="T28" fmla="*/ 1015 w 1182"/>
                <a:gd name="T29" fmla="*/ 284 h 602"/>
                <a:gd name="T30" fmla="*/ 1002 w 1182"/>
                <a:gd name="T31" fmla="*/ 316 h 602"/>
                <a:gd name="T32" fmla="*/ 959 w 1182"/>
                <a:gd name="T33" fmla="*/ 313 h 602"/>
                <a:gd name="T34" fmla="*/ 957 w 1182"/>
                <a:gd name="T35" fmla="*/ 345 h 602"/>
                <a:gd name="T36" fmla="*/ 908 w 1182"/>
                <a:gd name="T37" fmla="*/ 351 h 602"/>
                <a:gd name="T38" fmla="*/ 857 w 1182"/>
                <a:gd name="T39" fmla="*/ 409 h 602"/>
                <a:gd name="T40" fmla="*/ 821 w 1182"/>
                <a:gd name="T41" fmla="*/ 380 h 602"/>
                <a:gd name="T42" fmla="*/ 806 w 1182"/>
                <a:gd name="T43" fmla="*/ 396 h 602"/>
                <a:gd name="T44" fmla="*/ 800 w 1182"/>
                <a:gd name="T45" fmla="*/ 417 h 602"/>
                <a:gd name="T46" fmla="*/ 849 w 1182"/>
                <a:gd name="T47" fmla="*/ 441 h 602"/>
                <a:gd name="T48" fmla="*/ 818 w 1182"/>
                <a:gd name="T49" fmla="*/ 442 h 602"/>
                <a:gd name="T50" fmla="*/ 820 w 1182"/>
                <a:gd name="T51" fmla="*/ 469 h 602"/>
                <a:gd name="T52" fmla="*/ 831 w 1182"/>
                <a:gd name="T53" fmla="*/ 482 h 602"/>
                <a:gd name="T54" fmla="*/ 841 w 1182"/>
                <a:gd name="T55" fmla="*/ 532 h 602"/>
                <a:gd name="T56" fmla="*/ 872 w 1182"/>
                <a:gd name="T57" fmla="*/ 564 h 602"/>
                <a:gd name="T58" fmla="*/ 908 w 1182"/>
                <a:gd name="T59" fmla="*/ 554 h 602"/>
                <a:gd name="T60" fmla="*/ 896 w 1182"/>
                <a:gd name="T61" fmla="*/ 589 h 602"/>
                <a:gd name="T62" fmla="*/ 908 w 1182"/>
                <a:gd name="T63" fmla="*/ 590 h 602"/>
                <a:gd name="T64" fmla="*/ 931 w 1182"/>
                <a:gd name="T65" fmla="*/ 571 h 602"/>
                <a:gd name="T66" fmla="*/ 945 w 1182"/>
                <a:gd name="T67" fmla="*/ 582 h 602"/>
                <a:gd name="T68" fmla="*/ 975 w 1182"/>
                <a:gd name="T69" fmla="*/ 577 h 602"/>
                <a:gd name="T70" fmla="*/ 999 w 1182"/>
                <a:gd name="T71" fmla="*/ 538 h 602"/>
                <a:gd name="T72" fmla="*/ 1057 w 1182"/>
                <a:gd name="T73" fmla="*/ 602 h 602"/>
                <a:gd name="T74" fmla="*/ 1101 w 1182"/>
                <a:gd name="T75" fmla="*/ 599 h 602"/>
                <a:gd name="T76" fmla="*/ 1148 w 1182"/>
                <a:gd name="T77" fmla="*/ 564 h 602"/>
                <a:gd name="T78" fmla="*/ 1182 w 1182"/>
                <a:gd name="T79" fmla="*/ 564 h 602"/>
                <a:gd name="T80" fmla="*/ 1173 w 1182"/>
                <a:gd name="T81" fmla="*/ 545 h 602"/>
                <a:gd name="T82" fmla="*/ 50 w 1182"/>
                <a:gd name="T83" fmla="*/ 13 h 602"/>
                <a:gd name="T84" fmla="*/ 18 w 1182"/>
                <a:gd name="T85" fmla="*/ 8 h 602"/>
                <a:gd name="T86" fmla="*/ 3 w 1182"/>
                <a:gd name="T87" fmla="*/ 32 h 602"/>
                <a:gd name="T88" fmla="*/ 38 w 1182"/>
                <a:gd name="T89" fmla="*/ 30 h 602"/>
                <a:gd name="T90" fmla="*/ 50 w 1182"/>
                <a:gd name="T91" fmla="*/ 13 h 602"/>
                <a:gd name="T92" fmla="*/ 77 w 1182"/>
                <a:gd name="T93" fmla="*/ 48 h 602"/>
                <a:gd name="T94" fmla="*/ 76 w 1182"/>
                <a:gd name="T95" fmla="*/ 68 h 602"/>
                <a:gd name="T96" fmla="*/ 77 w 1182"/>
                <a:gd name="T97" fmla="*/ 48 h 6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82"/>
                <a:gd name="T148" fmla="*/ 0 h 602"/>
                <a:gd name="T149" fmla="*/ 1182 w 1182"/>
                <a:gd name="T150" fmla="*/ 602 h 6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82" h="602">
                  <a:moveTo>
                    <a:pt x="1173" y="545"/>
                  </a:moveTo>
                  <a:cubicBezTo>
                    <a:pt x="1173" y="545"/>
                    <a:pt x="1142" y="539"/>
                    <a:pt x="1124" y="534"/>
                  </a:cubicBezTo>
                  <a:cubicBezTo>
                    <a:pt x="1107" y="530"/>
                    <a:pt x="1098" y="487"/>
                    <a:pt x="1098" y="487"/>
                  </a:cubicBezTo>
                  <a:cubicBezTo>
                    <a:pt x="1071" y="483"/>
                    <a:pt x="1071" y="483"/>
                    <a:pt x="1071" y="483"/>
                  </a:cubicBezTo>
                  <a:cubicBezTo>
                    <a:pt x="1071" y="483"/>
                    <a:pt x="1062" y="461"/>
                    <a:pt x="1060" y="452"/>
                  </a:cubicBezTo>
                  <a:cubicBezTo>
                    <a:pt x="1058" y="443"/>
                    <a:pt x="1075" y="418"/>
                    <a:pt x="1075" y="418"/>
                  </a:cubicBezTo>
                  <a:cubicBezTo>
                    <a:pt x="1095" y="403"/>
                    <a:pt x="1095" y="403"/>
                    <a:pt x="1095" y="403"/>
                  </a:cubicBezTo>
                  <a:cubicBezTo>
                    <a:pt x="1082" y="387"/>
                    <a:pt x="1082" y="387"/>
                    <a:pt x="1082" y="387"/>
                  </a:cubicBezTo>
                  <a:cubicBezTo>
                    <a:pt x="1084" y="347"/>
                    <a:pt x="1084" y="347"/>
                    <a:pt x="1084" y="347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60" y="293"/>
                    <a:pt x="1060" y="293"/>
                    <a:pt x="1060" y="293"/>
                  </a:cubicBezTo>
                  <a:cubicBezTo>
                    <a:pt x="1091" y="269"/>
                    <a:pt x="1091" y="269"/>
                    <a:pt x="1091" y="269"/>
                  </a:cubicBezTo>
                  <a:cubicBezTo>
                    <a:pt x="1080" y="255"/>
                    <a:pt x="1080" y="255"/>
                    <a:pt x="1080" y="255"/>
                  </a:cubicBezTo>
                  <a:cubicBezTo>
                    <a:pt x="1026" y="287"/>
                    <a:pt x="1026" y="287"/>
                    <a:pt x="1026" y="287"/>
                  </a:cubicBezTo>
                  <a:cubicBezTo>
                    <a:pt x="1015" y="284"/>
                    <a:pt x="1015" y="284"/>
                    <a:pt x="1015" y="284"/>
                  </a:cubicBezTo>
                  <a:cubicBezTo>
                    <a:pt x="1002" y="316"/>
                    <a:pt x="1002" y="316"/>
                    <a:pt x="1002" y="316"/>
                  </a:cubicBezTo>
                  <a:cubicBezTo>
                    <a:pt x="959" y="313"/>
                    <a:pt x="959" y="313"/>
                    <a:pt x="959" y="313"/>
                  </a:cubicBezTo>
                  <a:cubicBezTo>
                    <a:pt x="957" y="345"/>
                    <a:pt x="957" y="345"/>
                    <a:pt x="957" y="345"/>
                  </a:cubicBezTo>
                  <a:cubicBezTo>
                    <a:pt x="908" y="351"/>
                    <a:pt x="908" y="351"/>
                    <a:pt x="908" y="351"/>
                  </a:cubicBezTo>
                  <a:cubicBezTo>
                    <a:pt x="908" y="351"/>
                    <a:pt x="873" y="407"/>
                    <a:pt x="857" y="409"/>
                  </a:cubicBezTo>
                  <a:cubicBezTo>
                    <a:pt x="841" y="411"/>
                    <a:pt x="821" y="380"/>
                    <a:pt x="821" y="380"/>
                  </a:cubicBezTo>
                  <a:cubicBezTo>
                    <a:pt x="821" y="380"/>
                    <a:pt x="808" y="389"/>
                    <a:pt x="806" y="396"/>
                  </a:cubicBezTo>
                  <a:cubicBezTo>
                    <a:pt x="805" y="399"/>
                    <a:pt x="802" y="409"/>
                    <a:pt x="800" y="417"/>
                  </a:cubicBezTo>
                  <a:cubicBezTo>
                    <a:pt x="829" y="428"/>
                    <a:pt x="857" y="440"/>
                    <a:pt x="849" y="441"/>
                  </a:cubicBezTo>
                  <a:cubicBezTo>
                    <a:pt x="843" y="442"/>
                    <a:pt x="832" y="442"/>
                    <a:pt x="818" y="442"/>
                  </a:cubicBezTo>
                  <a:cubicBezTo>
                    <a:pt x="820" y="469"/>
                    <a:pt x="820" y="469"/>
                    <a:pt x="820" y="469"/>
                  </a:cubicBezTo>
                  <a:cubicBezTo>
                    <a:pt x="831" y="482"/>
                    <a:pt x="831" y="482"/>
                    <a:pt x="831" y="482"/>
                  </a:cubicBezTo>
                  <a:cubicBezTo>
                    <a:pt x="841" y="532"/>
                    <a:pt x="841" y="532"/>
                    <a:pt x="841" y="532"/>
                  </a:cubicBezTo>
                  <a:cubicBezTo>
                    <a:pt x="872" y="564"/>
                    <a:pt x="872" y="564"/>
                    <a:pt x="872" y="564"/>
                  </a:cubicBezTo>
                  <a:cubicBezTo>
                    <a:pt x="872" y="564"/>
                    <a:pt x="891" y="552"/>
                    <a:pt x="908" y="554"/>
                  </a:cubicBezTo>
                  <a:cubicBezTo>
                    <a:pt x="926" y="555"/>
                    <a:pt x="896" y="589"/>
                    <a:pt x="896" y="589"/>
                  </a:cubicBezTo>
                  <a:cubicBezTo>
                    <a:pt x="908" y="590"/>
                    <a:pt x="908" y="590"/>
                    <a:pt x="908" y="590"/>
                  </a:cubicBezTo>
                  <a:cubicBezTo>
                    <a:pt x="931" y="571"/>
                    <a:pt x="931" y="571"/>
                    <a:pt x="931" y="571"/>
                  </a:cubicBezTo>
                  <a:cubicBezTo>
                    <a:pt x="945" y="582"/>
                    <a:pt x="945" y="582"/>
                    <a:pt x="945" y="582"/>
                  </a:cubicBezTo>
                  <a:cubicBezTo>
                    <a:pt x="975" y="577"/>
                    <a:pt x="975" y="577"/>
                    <a:pt x="975" y="577"/>
                  </a:cubicBezTo>
                  <a:cubicBezTo>
                    <a:pt x="975" y="577"/>
                    <a:pt x="969" y="538"/>
                    <a:pt x="999" y="538"/>
                  </a:cubicBezTo>
                  <a:cubicBezTo>
                    <a:pt x="1028" y="538"/>
                    <a:pt x="1057" y="602"/>
                    <a:pt x="1057" y="602"/>
                  </a:cubicBezTo>
                  <a:cubicBezTo>
                    <a:pt x="1101" y="599"/>
                    <a:pt x="1101" y="599"/>
                    <a:pt x="1101" y="599"/>
                  </a:cubicBezTo>
                  <a:cubicBezTo>
                    <a:pt x="1101" y="599"/>
                    <a:pt x="1132" y="564"/>
                    <a:pt x="1148" y="564"/>
                  </a:cubicBezTo>
                  <a:cubicBezTo>
                    <a:pt x="1161" y="564"/>
                    <a:pt x="1176" y="564"/>
                    <a:pt x="1182" y="564"/>
                  </a:cubicBezTo>
                  <a:lnTo>
                    <a:pt x="1173" y="545"/>
                  </a:lnTo>
                  <a:close/>
                  <a:moveTo>
                    <a:pt x="50" y="13"/>
                  </a:moveTo>
                  <a:cubicBezTo>
                    <a:pt x="43" y="8"/>
                    <a:pt x="35" y="0"/>
                    <a:pt x="18" y="8"/>
                  </a:cubicBezTo>
                  <a:cubicBezTo>
                    <a:pt x="18" y="8"/>
                    <a:pt x="0" y="24"/>
                    <a:pt x="3" y="32"/>
                  </a:cubicBezTo>
                  <a:cubicBezTo>
                    <a:pt x="6" y="39"/>
                    <a:pt x="17" y="32"/>
                    <a:pt x="38" y="30"/>
                  </a:cubicBezTo>
                  <a:cubicBezTo>
                    <a:pt x="60" y="28"/>
                    <a:pt x="58" y="17"/>
                    <a:pt x="50" y="13"/>
                  </a:cubicBezTo>
                  <a:close/>
                  <a:moveTo>
                    <a:pt x="77" y="48"/>
                  </a:moveTo>
                  <a:cubicBezTo>
                    <a:pt x="49" y="48"/>
                    <a:pt x="53" y="70"/>
                    <a:pt x="76" y="68"/>
                  </a:cubicBezTo>
                  <a:cubicBezTo>
                    <a:pt x="98" y="67"/>
                    <a:pt x="77" y="48"/>
                    <a:pt x="77" y="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1" name="Freeform 378">
              <a:extLst>
                <a:ext uri="{FF2B5EF4-FFF2-40B4-BE49-F238E27FC236}">
                  <a16:creationId xmlns:a16="http://schemas.microsoft.com/office/drawing/2014/main" id="{9C0F659D-7A14-34CE-F150-612FD4C3D6E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54130" y="2379922"/>
              <a:ext cx="1619138" cy="1428050"/>
            </a:xfrm>
            <a:custGeom>
              <a:avLst/>
              <a:gdLst>
                <a:gd name="T0" fmla="*/ 2770 w 2987"/>
                <a:gd name="T1" fmla="*/ 782 h 2634"/>
                <a:gd name="T2" fmla="*/ 2624 w 2987"/>
                <a:gd name="T3" fmla="*/ 593 h 2634"/>
                <a:gd name="T4" fmla="*/ 2289 w 2987"/>
                <a:gd name="T5" fmla="*/ 531 h 2634"/>
                <a:gd name="T6" fmla="*/ 2018 w 2987"/>
                <a:gd name="T7" fmla="*/ 509 h 2634"/>
                <a:gd name="T8" fmla="*/ 1904 w 2987"/>
                <a:gd name="T9" fmla="*/ 409 h 2634"/>
                <a:gd name="T10" fmla="*/ 1644 w 2987"/>
                <a:gd name="T11" fmla="*/ 95 h 2634"/>
                <a:gd name="T12" fmla="*/ 1251 w 2987"/>
                <a:gd name="T13" fmla="*/ 10 h 2634"/>
                <a:gd name="T14" fmla="*/ 1143 w 2987"/>
                <a:gd name="T15" fmla="*/ 458 h 2634"/>
                <a:gd name="T16" fmla="*/ 991 w 2987"/>
                <a:gd name="T17" fmla="*/ 318 h 2634"/>
                <a:gd name="T18" fmla="*/ 883 w 2987"/>
                <a:gd name="T19" fmla="*/ 407 h 2634"/>
                <a:gd name="T20" fmla="*/ 734 w 2987"/>
                <a:gd name="T21" fmla="*/ 189 h 2634"/>
                <a:gd name="T22" fmla="*/ 345 w 2987"/>
                <a:gd name="T23" fmla="*/ 239 h 2634"/>
                <a:gd name="T24" fmla="*/ 267 w 2987"/>
                <a:gd name="T25" fmla="*/ 350 h 2634"/>
                <a:gd name="T26" fmla="*/ 368 w 2987"/>
                <a:gd name="T27" fmla="*/ 552 h 2634"/>
                <a:gd name="T28" fmla="*/ 221 w 2987"/>
                <a:gd name="T29" fmla="*/ 1230 h 2634"/>
                <a:gd name="T30" fmla="*/ 0 w 2987"/>
                <a:gd name="T31" fmla="*/ 1378 h 2634"/>
                <a:gd name="T32" fmla="*/ 189 w 2987"/>
                <a:gd name="T33" fmla="*/ 1591 h 2634"/>
                <a:gd name="T34" fmla="*/ 492 w 2987"/>
                <a:gd name="T35" fmla="*/ 1527 h 2634"/>
                <a:gd name="T36" fmla="*/ 694 w 2987"/>
                <a:gd name="T37" fmla="*/ 1527 h 2634"/>
                <a:gd name="T38" fmla="*/ 722 w 2987"/>
                <a:gd name="T39" fmla="*/ 1689 h 2634"/>
                <a:gd name="T40" fmla="*/ 815 w 2987"/>
                <a:gd name="T41" fmla="*/ 1830 h 2634"/>
                <a:gd name="T42" fmla="*/ 1104 w 2987"/>
                <a:gd name="T43" fmla="*/ 1722 h 2634"/>
                <a:gd name="T44" fmla="*/ 1084 w 2987"/>
                <a:gd name="T45" fmla="*/ 1413 h 2634"/>
                <a:gd name="T46" fmla="*/ 1372 w 2987"/>
                <a:gd name="T47" fmla="*/ 1512 h 2634"/>
                <a:gd name="T48" fmla="*/ 1490 w 2987"/>
                <a:gd name="T49" fmla="*/ 1497 h 2634"/>
                <a:gd name="T50" fmla="*/ 1442 w 2987"/>
                <a:gd name="T51" fmla="*/ 1721 h 2634"/>
                <a:gd name="T52" fmla="*/ 1480 w 2987"/>
                <a:gd name="T53" fmla="*/ 1817 h 2634"/>
                <a:gd name="T54" fmla="*/ 1551 w 2987"/>
                <a:gd name="T55" fmla="*/ 1939 h 2634"/>
                <a:gd name="T56" fmla="*/ 1645 w 2987"/>
                <a:gd name="T57" fmla="*/ 2053 h 2634"/>
                <a:gd name="T58" fmla="*/ 1629 w 2987"/>
                <a:gd name="T59" fmla="*/ 2280 h 2634"/>
                <a:gd name="T60" fmla="*/ 1778 w 2987"/>
                <a:gd name="T61" fmla="*/ 2286 h 2634"/>
                <a:gd name="T62" fmla="*/ 1778 w 2987"/>
                <a:gd name="T63" fmla="*/ 2445 h 2634"/>
                <a:gd name="T64" fmla="*/ 1860 w 2987"/>
                <a:gd name="T65" fmla="*/ 2626 h 2634"/>
                <a:gd name="T66" fmla="*/ 1931 w 2987"/>
                <a:gd name="T67" fmla="*/ 2513 h 2634"/>
                <a:gd name="T68" fmla="*/ 2130 w 2987"/>
                <a:gd name="T69" fmla="*/ 2483 h 2634"/>
                <a:gd name="T70" fmla="*/ 2397 w 2987"/>
                <a:gd name="T71" fmla="*/ 2357 h 2634"/>
                <a:gd name="T72" fmla="*/ 2453 w 2987"/>
                <a:gd name="T73" fmla="*/ 2288 h 2634"/>
                <a:gd name="T74" fmla="*/ 2421 w 2987"/>
                <a:gd name="T75" fmla="*/ 2030 h 2634"/>
                <a:gd name="T76" fmla="*/ 2468 w 2987"/>
                <a:gd name="T77" fmla="*/ 1875 h 2634"/>
                <a:gd name="T78" fmla="*/ 2670 w 2987"/>
                <a:gd name="T79" fmla="*/ 1764 h 2634"/>
                <a:gd name="T80" fmla="*/ 2640 w 2987"/>
                <a:gd name="T81" fmla="*/ 1579 h 2634"/>
                <a:gd name="T82" fmla="*/ 2590 w 2987"/>
                <a:gd name="T83" fmla="*/ 1343 h 2634"/>
                <a:gd name="T84" fmla="*/ 2487 w 2987"/>
                <a:gd name="T85" fmla="*/ 1141 h 2634"/>
                <a:gd name="T86" fmla="*/ 2687 w 2987"/>
                <a:gd name="T87" fmla="*/ 1009 h 2634"/>
                <a:gd name="T88" fmla="*/ 2932 w 2987"/>
                <a:gd name="T89" fmla="*/ 974 h 2634"/>
                <a:gd name="T90" fmla="*/ 1415 w 2987"/>
                <a:gd name="T91" fmla="*/ 869 h 2634"/>
                <a:gd name="T92" fmla="*/ 1241 w 2987"/>
                <a:gd name="T93" fmla="*/ 819 h 2634"/>
                <a:gd name="T94" fmla="*/ 1192 w 2987"/>
                <a:gd name="T95" fmla="*/ 683 h 2634"/>
                <a:gd name="T96" fmla="*/ 1408 w 2987"/>
                <a:gd name="T97" fmla="*/ 761 h 2634"/>
                <a:gd name="T98" fmla="*/ 924 w 2987"/>
                <a:gd name="T99" fmla="*/ 168 h 2634"/>
                <a:gd name="T100" fmla="*/ 861 w 2987"/>
                <a:gd name="T101" fmla="*/ 132 h 2634"/>
                <a:gd name="T102" fmla="*/ 776 w 2987"/>
                <a:gd name="T103" fmla="*/ 126 h 2634"/>
                <a:gd name="T104" fmla="*/ 177 w 2987"/>
                <a:gd name="T105" fmla="*/ 199 h 2634"/>
                <a:gd name="T106" fmla="*/ 710 w 2987"/>
                <a:gd name="T107" fmla="*/ 134 h 2634"/>
                <a:gd name="T108" fmla="*/ 354 w 2987"/>
                <a:gd name="T109" fmla="*/ 173 h 2634"/>
                <a:gd name="T110" fmla="*/ 333 w 2987"/>
                <a:gd name="T111" fmla="*/ 183 h 2634"/>
                <a:gd name="T112" fmla="*/ 562 w 2987"/>
                <a:gd name="T113" fmla="*/ 130 h 26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7"/>
                <a:gd name="T172" fmla="*/ 0 h 2634"/>
                <a:gd name="T173" fmla="*/ 2987 w 2987"/>
                <a:gd name="T174" fmla="*/ 2634 h 26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7" h="2634">
                  <a:moveTo>
                    <a:pt x="2966" y="871"/>
                  </a:moveTo>
                  <a:cubicBezTo>
                    <a:pt x="2960" y="868"/>
                    <a:pt x="2940" y="880"/>
                    <a:pt x="2940" y="880"/>
                  </a:cubicBezTo>
                  <a:cubicBezTo>
                    <a:pt x="2940" y="880"/>
                    <a:pt x="2926" y="861"/>
                    <a:pt x="2907" y="858"/>
                  </a:cubicBezTo>
                  <a:cubicBezTo>
                    <a:pt x="2888" y="855"/>
                    <a:pt x="2834" y="871"/>
                    <a:pt x="2834" y="871"/>
                  </a:cubicBezTo>
                  <a:cubicBezTo>
                    <a:pt x="2799" y="840"/>
                    <a:pt x="2799" y="840"/>
                    <a:pt x="2799" y="840"/>
                  </a:cubicBezTo>
                  <a:cubicBezTo>
                    <a:pt x="2792" y="807"/>
                    <a:pt x="2792" y="807"/>
                    <a:pt x="2792" y="807"/>
                  </a:cubicBezTo>
                  <a:cubicBezTo>
                    <a:pt x="2770" y="782"/>
                    <a:pt x="2770" y="782"/>
                    <a:pt x="2770" y="782"/>
                  </a:cubicBezTo>
                  <a:cubicBezTo>
                    <a:pt x="2734" y="798"/>
                    <a:pt x="2734" y="798"/>
                    <a:pt x="2734" y="798"/>
                  </a:cubicBezTo>
                  <a:cubicBezTo>
                    <a:pt x="2726" y="779"/>
                    <a:pt x="2726" y="779"/>
                    <a:pt x="2726" y="779"/>
                  </a:cubicBezTo>
                  <a:cubicBezTo>
                    <a:pt x="2754" y="750"/>
                    <a:pt x="2754" y="750"/>
                    <a:pt x="2754" y="750"/>
                  </a:cubicBezTo>
                  <a:cubicBezTo>
                    <a:pt x="2703" y="734"/>
                    <a:pt x="2703" y="734"/>
                    <a:pt x="2703" y="734"/>
                  </a:cubicBezTo>
                  <a:cubicBezTo>
                    <a:pt x="2703" y="734"/>
                    <a:pt x="2659" y="669"/>
                    <a:pt x="2650" y="661"/>
                  </a:cubicBezTo>
                  <a:cubicBezTo>
                    <a:pt x="2641" y="652"/>
                    <a:pt x="2627" y="643"/>
                    <a:pt x="2627" y="643"/>
                  </a:cubicBezTo>
                  <a:cubicBezTo>
                    <a:pt x="2624" y="593"/>
                    <a:pt x="2624" y="593"/>
                    <a:pt x="2624" y="593"/>
                  </a:cubicBezTo>
                  <a:cubicBezTo>
                    <a:pt x="2582" y="588"/>
                    <a:pt x="2582" y="588"/>
                    <a:pt x="2582" y="588"/>
                  </a:cubicBezTo>
                  <a:cubicBezTo>
                    <a:pt x="2542" y="626"/>
                    <a:pt x="2542" y="626"/>
                    <a:pt x="2542" y="626"/>
                  </a:cubicBezTo>
                  <a:cubicBezTo>
                    <a:pt x="2472" y="617"/>
                    <a:pt x="2472" y="617"/>
                    <a:pt x="2472" y="617"/>
                  </a:cubicBezTo>
                  <a:cubicBezTo>
                    <a:pt x="2472" y="570"/>
                    <a:pt x="2472" y="570"/>
                    <a:pt x="2472" y="570"/>
                  </a:cubicBezTo>
                  <a:cubicBezTo>
                    <a:pt x="2427" y="558"/>
                    <a:pt x="2427" y="558"/>
                    <a:pt x="2427" y="558"/>
                  </a:cubicBezTo>
                  <a:cubicBezTo>
                    <a:pt x="2393" y="567"/>
                    <a:pt x="2393" y="567"/>
                    <a:pt x="2393" y="567"/>
                  </a:cubicBezTo>
                  <a:cubicBezTo>
                    <a:pt x="2289" y="531"/>
                    <a:pt x="2289" y="531"/>
                    <a:pt x="2289" y="531"/>
                  </a:cubicBezTo>
                  <a:cubicBezTo>
                    <a:pt x="2257" y="491"/>
                    <a:pt x="2257" y="491"/>
                    <a:pt x="2257" y="491"/>
                  </a:cubicBezTo>
                  <a:cubicBezTo>
                    <a:pt x="2257" y="491"/>
                    <a:pt x="2237" y="491"/>
                    <a:pt x="2221" y="491"/>
                  </a:cubicBezTo>
                  <a:cubicBezTo>
                    <a:pt x="2205" y="491"/>
                    <a:pt x="2174" y="526"/>
                    <a:pt x="2174" y="526"/>
                  </a:cubicBezTo>
                  <a:cubicBezTo>
                    <a:pt x="2130" y="529"/>
                    <a:pt x="2130" y="529"/>
                    <a:pt x="2130" y="529"/>
                  </a:cubicBezTo>
                  <a:cubicBezTo>
                    <a:pt x="2130" y="529"/>
                    <a:pt x="2101" y="465"/>
                    <a:pt x="2072" y="465"/>
                  </a:cubicBezTo>
                  <a:cubicBezTo>
                    <a:pt x="2042" y="465"/>
                    <a:pt x="2048" y="504"/>
                    <a:pt x="2048" y="504"/>
                  </a:cubicBezTo>
                  <a:cubicBezTo>
                    <a:pt x="2018" y="509"/>
                    <a:pt x="2018" y="509"/>
                    <a:pt x="2018" y="509"/>
                  </a:cubicBezTo>
                  <a:cubicBezTo>
                    <a:pt x="2004" y="498"/>
                    <a:pt x="2004" y="498"/>
                    <a:pt x="2004" y="498"/>
                  </a:cubicBezTo>
                  <a:cubicBezTo>
                    <a:pt x="1981" y="517"/>
                    <a:pt x="1981" y="517"/>
                    <a:pt x="1981" y="517"/>
                  </a:cubicBezTo>
                  <a:cubicBezTo>
                    <a:pt x="1969" y="516"/>
                    <a:pt x="1969" y="516"/>
                    <a:pt x="1969" y="516"/>
                  </a:cubicBezTo>
                  <a:cubicBezTo>
                    <a:pt x="1969" y="516"/>
                    <a:pt x="1999" y="482"/>
                    <a:pt x="1981" y="481"/>
                  </a:cubicBezTo>
                  <a:cubicBezTo>
                    <a:pt x="1964" y="479"/>
                    <a:pt x="1945" y="491"/>
                    <a:pt x="1945" y="491"/>
                  </a:cubicBezTo>
                  <a:cubicBezTo>
                    <a:pt x="1914" y="459"/>
                    <a:pt x="1914" y="459"/>
                    <a:pt x="1914" y="459"/>
                  </a:cubicBezTo>
                  <a:cubicBezTo>
                    <a:pt x="1904" y="409"/>
                    <a:pt x="1904" y="409"/>
                    <a:pt x="1904" y="409"/>
                  </a:cubicBezTo>
                  <a:cubicBezTo>
                    <a:pt x="1893" y="396"/>
                    <a:pt x="1893" y="396"/>
                    <a:pt x="1893" y="396"/>
                  </a:cubicBezTo>
                  <a:cubicBezTo>
                    <a:pt x="1891" y="369"/>
                    <a:pt x="1891" y="369"/>
                    <a:pt x="1891" y="369"/>
                  </a:cubicBezTo>
                  <a:cubicBezTo>
                    <a:pt x="1874" y="369"/>
                    <a:pt x="1855" y="367"/>
                    <a:pt x="1842" y="366"/>
                  </a:cubicBezTo>
                  <a:cubicBezTo>
                    <a:pt x="1819" y="364"/>
                    <a:pt x="1750" y="315"/>
                    <a:pt x="1743" y="302"/>
                  </a:cubicBezTo>
                  <a:cubicBezTo>
                    <a:pt x="1736" y="288"/>
                    <a:pt x="1745" y="260"/>
                    <a:pt x="1729" y="239"/>
                  </a:cubicBezTo>
                  <a:cubicBezTo>
                    <a:pt x="1713" y="219"/>
                    <a:pt x="1681" y="203"/>
                    <a:pt x="1672" y="171"/>
                  </a:cubicBezTo>
                  <a:cubicBezTo>
                    <a:pt x="1663" y="138"/>
                    <a:pt x="1658" y="120"/>
                    <a:pt x="1644" y="95"/>
                  </a:cubicBezTo>
                  <a:cubicBezTo>
                    <a:pt x="1630" y="69"/>
                    <a:pt x="1596" y="58"/>
                    <a:pt x="1543" y="58"/>
                  </a:cubicBezTo>
                  <a:cubicBezTo>
                    <a:pt x="1490" y="58"/>
                    <a:pt x="1460" y="79"/>
                    <a:pt x="1460" y="79"/>
                  </a:cubicBezTo>
                  <a:cubicBezTo>
                    <a:pt x="1449" y="79"/>
                    <a:pt x="1433" y="76"/>
                    <a:pt x="1414" y="76"/>
                  </a:cubicBezTo>
                  <a:cubicBezTo>
                    <a:pt x="1396" y="76"/>
                    <a:pt x="1394" y="81"/>
                    <a:pt x="1377" y="83"/>
                  </a:cubicBezTo>
                  <a:cubicBezTo>
                    <a:pt x="1361" y="85"/>
                    <a:pt x="1366" y="88"/>
                    <a:pt x="1357" y="83"/>
                  </a:cubicBezTo>
                  <a:cubicBezTo>
                    <a:pt x="1348" y="79"/>
                    <a:pt x="1336" y="79"/>
                    <a:pt x="1309" y="72"/>
                  </a:cubicBezTo>
                  <a:cubicBezTo>
                    <a:pt x="1281" y="65"/>
                    <a:pt x="1267" y="19"/>
                    <a:pt x="1251" y="10"/>
                  </a:cubicBezTo>
                  <a:cubicBezTo>
                    <a:pt x="1235" y="0"/>
                    <a:pt x="1228" y="21"/>
                    <a:pt x="1210" y="28"/>
                  </a:cubicBezTo>
                  <a:cubicBezTo>
                    <a:pt x="1191" y="35"/>
                    <a:pt x="1182" y="67"/>
                    <a:pt x="1180" y="99"/>
                  </a:cubicBezTo>
                  <a:cubicBezTo>
                    <a:pt x="1177" y="131"/>
                    <a:pt x="1171" y="120"/>
                    <a:pt x="1152" y="154"/>
                  </a:cubicBezTo>
                  <a:cubicBezTo>
                    <a:pt x="1134" y="189"/>
                    <a:pt x="1127" y="196"/>
                    <a:pt x="1134" y="237"/>
                  </a:cubicBezTo>
                  <a:cubicBezTo>
                    <a:pt x="1141" y="279"/>
                    <a:pt x="1175" y="325"/>
                    <a:pt x="1187" y="350"/>
                  </a:cubicBezTo>
                  <a:cubicBezTo>
                    <a:pt x="1198" y="375"/>
                    <a:pt x="1182" y="384"/>
                    <a:pt x="1171" y="403"/>
                  </a:cubicBezTo>
                  <a:cubicBezTo>
                    <a:pt x="1159" y="421"/>
                    <a:pt x="1148" y="433"/>
                    <a:pt x="1143" y="458"/>
                  </a:cubicBezTo>
                  <a:cubicBezTo>
                    <a:pt x="1138" y="483"/>
                    <a:pt x="1148" y="492"/>
                    <a:pt x="1138" y="495"/>
                  </a:cubicBezTo>
                  <a:cubicBezTo>
                    <a:pt x="1129" y="497"/>
                    <a:pt x="1129" y="486"/>
                    <a:pt x="1125" y="474"/>
                  </a:cubicBezTo>
                  <a:cubicBezTo>
                    <a:pt x="1120" y="463"/>
                    <a:pt x="1122" y="435"/>
                    <a:pt x="1134" y="405"/>
                  </a:cubicBezTo>
                  <a:cubicBezTo>
                    <a:pt x="1145" y="375"/>
                    <a:pt x="1157" y="373"/>
                    <a:pt x="1148" y="350"/>
                  </a:cubicBezTo>
                  <a:cubicBezTo>
                    <a:pt x="1138" y="327"/>
                    <a:pt x="1108" y="343"/>
                    <a:pt x="1083" y="336"/>
                  </a:cubicBezTo>
                  <a:cubicBezTo>
                    <a:pt x="1058" y="329"/>
                    <a:pt x="1051" y="290"/>
                    <a:pt x="1042" y="285"/>
                  </a:cubicBezTo>
                  <a:cubicBezTo>
                    <a:pt x="1033" y="281"/>
                    <a:pt x="1007" y="283"/>
                    <a:pt x="991" y="318"/>
                  </a:cubicBezTo>
                  <a:cubicBezTo>
                    <a:pt x="975" y="352"/>
                    <a:pt x="977" y="373"/>
                    <a:pt x="989" y="387"/>
                  </a:cubicBezTo>
                  <a:cubicBezTo>
                    <a:pt x="1000" y="400"/>
                    <a:pt x="1019" y="375"/>
                    <a:pt x="1028" y="375"/>
                  </a:cubicBezTo>
                  <a:cubicBezTo>
                    <a:pt x="1037" y="375"/>
                    <a:pt x="1030" y="414"/>
                    <a:pt x="1023" y="435"/>
                  </a:cubicBezTo>
                  <a:cubicBezTo>
                    <a:pt x="1017" y="456"/>
                    <a:pt x="1007" y="497"/>
                    <a:pt x="980" y="497"/>
                  </a:cubicBezTo>
                  <a:cubicBezTo>
                    <a:pt x="952" y="497"/>
                    <a:pt x="938" y="453"/>
                    <a:pt x="922" y="444"/>
                  </a:cubicBezTo>
                  <a:cubicBezTo>
                    <a:pt x="906" y="435"/>
                    <a:pt x="906" y="446"/>
                    <a:pt x="890" y="444"/>
                  </a:cubicBezTo>
                  <a:cubicBezTo>
                    <a:pt x="874" y="442"/>
                    <a:pt x="881" y="428"/>
                    <a:pt x="883" y="407"/>
                  </a:cubicBezTo>
                  <a:cubicBezTo>
                    <a:pt x="885" y="387"/>
                    <a:pt x="925" y="380"/>
                    <a:pt x="941" y="366"/>
                  </a:cubicBezTo>
                  <a:cubicBezTo>
                    <a:pt x="957" y="352"/>
                    <a:pt x="938" y="334"/>
                    <a:pt x="938" y="334"/>
                  </a:cubicBezTo>
                  <a:cubicBezTo>
                    <a:pt x="938" y="334"/>
                    <a:pt x="911" y="281"/>
                    <a:pt x="906" y="272"/>
                  </a:cubicBezTo>
                  <a:cubicBezTo>
                    <a:pt x="902" y="262"/>
                    <a:pt x="892" y="262"/>
                    <a:pt x="874" y="253"/>
                  </a:cubicBezTo>
                  <a:cubicBezTo>
                    <a:pt x="856" y="244"/>
                    <a:pt x="883" y="210"/>
                    <a:pt x="865" y="189"/>
                  </a:cubicBezTo>
                  <a:cubicBezTo>
                    <a:pt x="846" y="168"/>
                    <a:pt x="819" y="173"/>
                    <a:pt x="796" y="171"/>
                  </a:cubicBezTo>
                  <a:cubicBezTo>
                    <a:pt x="773" y="168"/>
                    <a:pt x="750" y="184"/>
                    <a:pt x="734" y="189"/>
                  </a:cubicBezTo>
                  <a:cubicBezTo>
                    <a:pt x="718" y="193"/>
                    <a:pt x="688" y="184"/>
                    <a:pt x="660" y="189"/>
                  </a:cubicBezTo>
                  <a:cubicBezTo>
                    <a:pt x="633" y="193"/>
                    <a:pt x="593" y="212"/>
                    <a:pt x="559" y="212"/>
                  </a:cubicBezTo>
                  <a:cubicBezTo>
                    <a:pt x="524" y="212"/>
                    <a:pt x="529" y="198"/>
                    <a:pt x="520" y="198"/>
                  </a:cubicBezTo>
                  <a:cubicBezTo>
                    <a:pt x="511" y="198"/>
                    <a:pt x="504" y="203"/>
                    <a:pt x="485" y="198"/>
                  </a:cubicBezTo>
                  <a:cubicBezTo>
                    <a:pt x="467" y="193"/>
                    <a:pt x="442" y="189"/>
                    <a:pt x="435" y="189"/>
                  </a:cubicBezTo>
                  <a:cubicBezTo>
                    <a:pt x="428" y="189"/>
                    <a:pt x="412" y="205"/>
                    <a:pt x="400" y="212"/>
                  </a:cubicBezTo>
                  <a:cubicBezTo>
                    <a:pt x="389" y="219"/>
                    <a:pt x="354" y="235"/>
                    <a:pt x="345" y="239"/>
                  </a:cubicBezTo>
                  <a:cubicBezTo>
                    <a:pt x="336" y="244"/>
                    <a:pt x="320" y="276"/>
                    <a:pt x="311" y="281"/>
                  </a:cubicBezTo>
                  <a:cubicBezTo>
                    <a:pt x="301" y="285"/>
                    <a:pt x="292" y="304"/>
                    <a:pt x="301" y="315"/>
                  </a:cubicBezTo>
                  <a:cubicBezTo>
                    <a:pt x="311" y="327"/>
                    <a:pt x="318" y="343"/>
                    <a:pt x="318" y="343"/>
                  </a:cubicBezTo>
                  <a:cubicBezTo>
                    <a:pt x="301" y="345"/>
                    <a:pt x="301" y="345"/>
                    <a:pt x="301" y="345"/>
                  </a:cubicBezTo>
                  <a:cubicBezTo>
                    <a:pt x="299" y="366"/>
                    <a:pt x="299" y="366"/>
                    <a:pt x="299" y="366"/>
                  </a:cubicBezTo>
                  <a:cubicBezTo>
                    <a:pt x="278" y="341"/>
                    <a:pt x="278" y="341"/>
                    <a:pt x="278" y="341"/>
                  </a:cubicBezTo>
                  <a:cubicBezTo>
                    <a:pt x="267" y="350"/>
                    <a:pt x="267" y="350"/>
                    <a:pt x="267" y="350"/>
                  </a:cubicBezTo>
                  <a:cubicBezTo>
                    <a:pt x="249" y="345"/>
                    <a:pt x="249" y="345"/>
                    <a:pt x="249" y="345"/>
                  </a:cubicBezTo>
                  <a:cubicBezTo>
                    <a:pt x="260" y="380"/>
                    <a:pt x="260" y="380"/>
                    <a:pt x="260" y="380"/>
                  </a:cubicBezTo>
                  <a:cubicBezTo>
                    <a:pt x="253" y="398"/>
                    <a:pt x="253" y="398"/>
                    <a:pt x="253" y="398"/>
                  </a:cubicBezTo>
                  <a:cubicBezTo>
                    <a:pt x="253" y="398"/>
                    <a:pt x="244" y="421"/>
                    <a:pt x="249" y="440"/>
                  </a:cubicBezTo>
                  <a:cubicBezTo>
                    <a:pt x="253" y="458"/>
                    <a:pt x="232" y="529"/>
                    <a:pt x="232" y="529"/>
                  </a:cubicBezTo>
                  <a:cubicBezTo>
                    <a:pt x="232" y="529"/>
                    <a:pt x="267" y="541"/>
                    <a:pt x="292" y="538"/>
                  </a:cubicBezTo>
                  <a:cubicBezTo>
                    <a:pt x="318" y="536"/>
                    <a:pt x="347" y="538"/>
                    <a:pt x="368" y="552"/>
                  </a:cubicBezTo>
                  <a:cubicBezTo>
                    <a:pt x="389" y="566"/>
                    <a:pt x="368" y="587"/>
                    <a:pt x="368" y="603"/>
                  </a:cubicBezTo>
                  <a:cubicBezTo>
                    <a:pt x="368" y="619"/>
                    <a:pt x="345" y="626"/>
                    <a:pt x="345" y="626"/>
                  </a:cubicBezTo>
                  <a:cubicBezTo>
                    <a:pt x="345" y="626"/>
                    <a:pt x="354" y="658"/>
                    <a:pt x="357" y="672"/>
                  </a:cubicBezTo>
                  <a:cubicBezTo>
                    <a:pt x="359" y="686"/>
                    <a:pt x="343" y="704"/>
                    <a:pt x="331" y="722"/>
                  </a:cubicBezTo>
                  <a:cubicBezTo>
                    <a:pt x="320" y="741"/>
                    <a:pt x="343" y="842"/>
                    <a:pt x="338" y="881"/>
                  </a:cubicBezTo>
                  <a:cubicBezTo>
                    <a:pt x="334" y="920"/>
                    <a:pt x="251" y="1030"/>
                    <a:pt x="251" y="1030"/>
                  </a:cubicBezTo>
                  <a:cubicBezTo>
                    <a:pt x="221" y="1230"/>
                    <a:pt x="221" y="1230"/>
                    <a:pt x="221" y="1230"/>
                  </a:cubicBezTo>
                  <a:cubicBezTo>
                    <a:pt x="189" y="1233"/>
                    <a:pt x="189" y="1233"/>
                    <a:pt x="189" y="1233"/>
                  </a:cubicBezTo>
                  <a:cubicBezTo>
                    <a:pt x="147" y="1224"/>
                    <a:pt x="147" y="1224"/>
                    <a:pt x="147" y="1224"/>
                  </a:cubicBezTo>
                  <a:cubicBezTo>
                    <a:pt x="147" y="1224"/>
                    <a:pt x="69" y="1207"/>
                    <a:pt x="55" y="1207"/>
                  </a:cubicBezTo>
                  <a:cubicBezTo>
                    <a:pt x="42" y="1207"/>
                    <a:pt x="23" y="1214"/>
                    <a:pt x="21" y="1244"/>
                  </a:cubicBezTo>
                  <a:cubicBezTo>
                    <a:pt x="19" y="1274"/>
                    <a:pt x="42" y="1288"/>
                    <a:pt x="42" y="1288"/>
                  </a:cubicBezTo>
                  <a:cubicBezTo>
                    <a:pt x="9" y="1302"/>
                    <a:pt x="9" y="1302"/>
                    <a:pt x="9" y="1302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55" y="1405"/>
                    <a:pt x="55" y="1405"/>
                    <a:pt x="55" y="1405"/>
                  </a:cubicBezTo>
                  <a:cubicBezTo>
                    <a:pt x="55" y="1405"/>
                    <a:pt x="90" y="1410"/>
                    <a:pt x="106" y="1414"/>
                  </a:cubicBezTo>
                  <a:cubicBezTo>
                    <a:pt x="122" y="1419"/>
                    <a:pt x="136" y="1433"/>
                    <a:pt x="147" y="1430"/>
                  </a:cubicBezTo>
                  <a:cubicBezTo>
                    <a:pt x="159" y="1428"/>
                    <a:pt x="175" y="1398"/>
                    <a:pt x="175" y="1398"/>
                  </a:cubicBezTo>
                  <a:cubicBezTo>
                    <a:pt x="175" y="1398"/>
                    <a:pt x="193" y="1435"/>
                    <a:pt x="207" y="1451"/>
                  </a:cubicBezTo>
                  <a:cubicBezTo>
                    <a:pt x="221" y="1467"/>
                    <a:pt x="212" y="1506"/>
                    <a:pt x="209" y="1522"/>
                  </a:cubicBezTo>
                  <a:cubicBezTo>
                    <a:pt x="207" y="1539"/>
                    <a:pt x="189" y="1575"/>
                    <a:pt x="189" y="1591"/>
                  </a:cubicBezTo>
                  <a:cubicBezTo>
                    <a:pt x="189" y="1605"/>
                    <a:pt x="206" y="1618"/>
                    <a:pt x="212" y="1622"/>
                  </a:cubicBezTo>
                  <a:cubicBezTo>
                    <a:pt x="239" y="1625"/>
                    <a:pt x="239" y="1625"/>
                    <a:pt x="239" y="1625"/>
                  </a:cubicBezTo>
                  <a:cubicBezTo>
                    <a:pt x="239" y="1625"/>
                    <a:pt x="269" y="1605"/>
                    <a:pt x="285" y="1603"/>
                  </a:cubicBezTo>
                  <a:cubicBezTo>
                    <a:pt x="302" y="1602"/>
                    <a:pt x="351" y="1623"/>
                    <a:pt x="351" y="1623"/>
                  </a:cubicBezTo>
                  <a:cubicBezTo>
                    <a:pt x="370" y="1602"/>
                    <a:pt x="370" y="1602"/>
                    <a:pt x="370" y="1602"/>
                  </a:cubicBezTo>
                  <a:cubicBezTo>
                    <a:pt x="370" y="1602"/>
                    <a:pt x="409" y="1590"/>
                    <a:pt x="427" y="1577"/>
                  </a:cubicBezTo>
                  <a:cubicBezTo>
                    <a:pt x="446" y="1564"/>
                    <a:pt x="474" y="1535"/>
                    <a:pt x="492" y="1527"/>
                  </a:cubicBezTo>
                  <a:cubicBezTo>
                    <a:pt x="510" y="1519"/>
                    <a:pt x="533" y="1517"/>
                    <a:pt x="543" y="1511"/>
                  </a:cubicBezTo>
                  <a:cubicBezTo>
                    <a:pt x="553" y="1504"/>
                    <a:pt x="563" y="1458"/>
                    <a:pt x="563" y="1458"/>
                  </a:cubicBezTo>
                  <a:cubicBezTo>
                    <a:pt x="542" y="1445"/>
                    <a:pt x="542" y="1445"/>
                    <a:pt x="542" y="1445"/>
                  </a:cubicBezTo>
                  <a:cubicBezTo>
                    <a:pt x="566" y="1406"/>
                    <a:pt x="566" y="1406"/>
                    <a:pt x="566" y="1406"/>
                  </a:cubicBezTo>
                  <a:cubicBezTo>
                    <a:pt x="566" y="1406"/>
                    <a:pt x="618" y="1420"/>
                    <a:pt x="619" y="1431"/>
                  </a:cubicBezTo>
                  <a:cubicBezTo>
                    <a:pt x="621" y="1443"/>
                    <a:pt x="619" y="1479"/>
                    <a:pt x="629" y="1486"/>
                  </a:cubicBezTo>
                  <a:cubicBezTo>
                    <a:pt x="639" y="1492"/>
                    <a:pt x="679" y="1527"/>
                    <a:pt x="694" y="1527"/>
                  </a:cubicBezTo>
                  <a:cubicBezTo>
                    <a:pt x="709" y="1527"/>
                    <a:pt x="735" y="1506"/>
                    <a:pt x="735" y="1506"/>
                  </a:cubicBezTo>
                  <a:cubicBezTo>
                    <a:pt x="785" y="1575"/>
                    <a:pt x="785" y="1575"/>
                    <a:pt x="785" y="1575"/>
                  </a:cubicBezTo>
                  <a:cubicBezTo>
                    <a:pt x="785" y="1575"/>
                    <a:pt x="760" y="1588"/>
                    <a:pt x="760" y="1593"/>
                  </a:cubicBezTo>
                  <a:cubicBezTo>
                    <a:pt x="760" y="1598"/>
                    <a:pt x="765" y="1622"/>
                    <a:pt x="765" y="1626"/>
                  </a:cubicBezTo>
                  <a:cubicBezTo>
                    <a:pt x="765" y="1631"/>
                    <a:pt x="752" y="1633"/>
                    <a:pt x="752" y="1633"/>
                  </a:cubicBezTo>
                  <a:cubicBezTo>
                    <a:pt x="752" y="1633"/>
                    <a:pt x="753" y="1646"/>
                    <a:pt x="752" y="1651"/>
                  </a:cubicBezTo>
                  <a:cubicBezTo>
                    <a:pt x="750" y="1656"/>
                    <a:pt x="722" y="1683"/>
                    <a:pt x="722" y="1689"/>
                  </a:cubicBezTo>
                  <a:cubicBezTo>
                    <a:pt x="722" y="1696"/>
                    <a:pt x="760" y="1721"/>
                    <a:pt x="767" y="1722"/>
                  </a:cubicBezTo>
                  <a:cubicBezTo>
                    <a:pt x="773" y="1724"/>
                    <a:pt x="808" y="1714"/>
                    <a:pt x="808" y="1714"/>
                  </a:cubicBezTo>
                  <a:cubicBezTo>
                    <a:pt x="793" y="1767"/>
                    <a:pt x="793" y="1767"/>
                    <a:pt x="793" y="1767"/>
                  </a:cubicBezTo>
                  <a:cubicBezTo>
                    <a:pt x="793" y="1767"/>
                    <a:pt x="770" y="1770"/>
                    <a:pt x="760" y="1775"/>
                  </a:cubicBezTo>
                  <a:cubicBezTo>
                    <a:pt x="750" y="1780"/>
                    <a:pt x="719" y="1804"/>
                    <a:pt x="719" y="1804"/>
                  </a:cubicBezTo>
                  <a:cubicBezTo>
                    <a:pt x="765" y="1868"/>
                    <a:pt x="765" y="1868"/>
                    <a:pt x="765" y="1868"/>
                  </a:cubicBezTo>
                  <a:cubicBezTo>
                    <a:pt x="765" y="1868"/>
                    <a:pt x="801" y="1830"/>
                    <a:pt x="815" y="1830"/>
                  </a:cubicBezTo>
                  <a:cubicBezTo>
                    <a:pt x="828" y="1830"/>
                    <a:pt x="861" y="1840"/>
                    <a:pt x="861" y="1840"/>
                  </a:cubicBezTo>
                  <a:cubicBezTo>
                    <a:pt x="861" y="1840"/>
                    <a:pt x="902" y="1825"/>
                    <a:pt x="916" y="1815"/>
                  </a:cubicBezTo>
                  <a:cubicBezTo>
                    <a:pt x="929" y="1805"/>
                    <a:pt x="964" y="1769"/>
                    <a:pt x="964" y="1769"/>
                  </a:cubicBezTo>
                  <a:cubicBezTo>
                    <a:pt x="1041" y="1792"/>
                    <a:pt x="1041" y="1792"/>
                    <a:pt x="1041" y="1792"/>
                  </a:cubicBezTo>
                  <a:cubicBezTo>
                    <a:pt x="1041" y="1792"/>
                    <a:pt x="1035" y="1770"/>
                    <a:pt x="1046" y="1764"/>
                  </a:cubicBezTo>
                  <a:cubicBezTo>
                    <a:pt x="1058" y="1757"/>
                    <a:pt x="1096" y="1744"/>
                    <a:pt x="1098" y="1739"/>
                  </a:cubicBezTo>
                  <a:cubicBezTo>
                    <a:pt x="1099" y="1734"/>
                    <a:pt x="1104" y="1722"/>
                    <a:pt x="1104" y="1722"/>
                  </a:cubicBezTo>
                  <a:cubicBezTo>
                    <a:pt x="1104" y="1722"/>
                    <a:pt x="1074" y="1714"/>
                    <a:pt x="1073" y="1706"/>
                  </a:cubicBezTo>
                  <a:cubicBezTo>
                    <a:pt x="1071" y="1698"/>
                    <a:pt x="1083" y="1684"/>
                    <a:pt x="1086" y="1666"/>
                  </a:cubicBezTo>
                  <a:cubicBezTo>
                    <a:pt x="1089" y="1648"/>
                    <a:pt x="1086" y="1554"/>
                    <a:pt x="1076" y="1540"/>
                  </a:cubicBezTo>
                  <a:cubicBezTo>
                    <a:pt x="1066" y="1527"/>
                    <a:pt x="1013" y="1511"/>
                    <a:pt x="1002" y="1494"/>
                  </a:cubicBezTo>
                  <a:cubicBezTo>
                    <a:pt x="990" y="1478"/>
                    <a:pt x="995" y="1446"/>
                    <a:pt x="995" y="1446"/>
                  </a:cubicBezTo>
                  <a:cubicBezTo>
                    <a:pt x="995" y="1446"/>
                    <a:pt x="1058" y="1458"/>
                    <a:pt x="1069" y="1449"/>
                  </a:cubicBezTo>
                  <a:cubicBezTo>
                    <a:pt x="1081" y="1441"/>
                    <a:pt x="1084" y="1413"/>
                    <a:pt x="1084" y="1413"/>
                  </a:cubicBezTo>
                  <a:cubicBezTo>
                    <a:pt x="1122" y="1392"/>
                    <a:pt x="1122" y="1392"/>
                    <a:pt x="1122" y="1392"/>
                  </a:cubicBezTo>
                  <a:cubicBezTo>
                    <a:pt x="1122" y="1392"/>
                    <a:pt x="1142" y="1401"/>
                    <a:pt x="1157" y="1400"/>
                  </a:cubicBezTo>
                  <a:cubicBezTo>
                    <a:pt x="1172" y="1398"/>
                    <a:pt x="1197" y="1372"/>
                    <a:pt x="1210" y="1375"/>
                  </a:cubicBezTo>
                  <a:cubicBezTo>
                    <a:pt x="1223" y="1378"/>
                    <a:pt x="1243" y="1421"/>
                    <a:pt x="1240" y="1443"/>
                  </a:cubicBezTo>
                  <a:cubicBezTo>
                    <a:pt x="1236" y="1464"/>
                    <a:pt x="1235" y="1507"/>
                    <a:pt x="1235" y="1507"/>
                  </a:cubicBezTo>
                  <a:cubicBezTo>
                    <a:pt x="1326" y="1516"/>
                    <a:pt x="1326" y="1516"/>
                    <a:pt x="1326" y="1516"/>
                  </a:cubicBezTo>
                  <a:cubicBezTo>
                    <a:pt x="1326" y="1516"/>
                    <a:pt x="1364" y="1517"/>
                    <a:pt x="1372" y="1512"/>
                  </a:cubicBezTo>
                  <a:cubicBezTo>
                    <a:pt x="1380" y="1507"/>
                    <a:pt x="1392" y="1488"/>
                    <a:pt x="1395" y="1483"/>
                  </a:cubicBezTo>
                  <a:cubicBezTo>
                    <a:pt x="1399" y="1478"/>
                    <a:pt x="1400" y="1459"/>
                    <a:pt x="1400" y="1459"/>
                  </a:cubicBezTo>
                  <a:cubicBezTo>
                    <a:pt x="1422" y="1454"/>
                    <a:pt x="1422" y="1454"/>
                    <a:pt x="1422" y="1454"/>
                  </a:cubicBezTo>
                  <a:cubicBezTo>
                    <a:pt x="1453" y="1413"/>
                    <a:pt x="1453" y="1413"/>
                    <a:pt x="1453" y="1413"/>
                  </a:cubicBezTo>
                  <a:cubicBezTo>
                    <a:pt x="1493" y="1430"/>
                    <a:pt x="1493" y="1430"/>
                    <a:pt x="1493" y="1430"/>
                  </a:cubicBezTo>
                  <a:cubicBezTo>
                    <a:pt x="1475" y="1456"/>
                    <a:pt x="1475" y="1456"/>
                    <a:pt x="1475" y="1456"/>
                  </a:cubicBezTo>
                  <a:cubicBezTo>
                    <a:pt x="1475" y="1456"/>
                    <a:pt x="1490" y="1492"/>
                    <a:pt x="1490" y="1497"/>
                  </a:cubicBezTo>
                  <a:cubicBezTo>
                    <a:pt x="1490" y="1502"/>
                    <a:pt x="1473" y="1522"/>
                    <a:pt x="1473" y="1522"/>
                  </a:cubicBezTo>
                  <a:cubicBezTo>
                    <a:pt x="1473" y="1522"/>
                    <a:pt x="1465" y="1555"/>
                    <a:pt x="1463" y="1562"/>
                  </a:cubicBezTo>
                  <a:cubicBezTo>
                    <a:pt x="1461" y="1569"/>
                    <a:pt x="1433" y="1577"/>
                    <a:pt x="1414" y="1585"/>
                  </a:cubicBezTo>
                  <a:cubicBezTo>
                    <a:pt x="1394" y="1593"/>
                    <a:pt x="1389" y="1658"/>
                    <a:pt x="1389" y="1658"/>
                  </a:cubicBezTo>
                  <a:cubicBezTo>
                    <a:pt x="1452" y="1678"/>
                    <a:pt x="1452" y="1678"/>
                    <a:pt x="1452" y="1678"/>
                  </a:cubicBezTo>
                  <a:cubicBezTo>
                    <a:pt x="1433" y="1704"/>
                    <a:pt x="1433" y="1704"/>
                    <a:pt x="1433" y="1704"/>
                  </a:cubicBezTo>
                  <a:cubicBezTo>
                    <a:pt x="1442" y="1721"/>
                    <a:pt x="1442" y="1721"/>
                    <a:pt x="1442" y="1721"/>
                  </a:cubicBezTo>
                  <a:cubicBezTo>
                    <a:pt x="1407" y="1724"/>
                    <a:pt x="1407" y="1724"/>
                    <a:pt x="1407" y="1724"/>
                  </a:cubicBezTo>
                  <a:cubicBezTo>
                    <a:pt x="1418" y="1782"/>
                    <a:pt x="1418" y="1782"/>
                    <a:pt x="1418" y="1782"/>
                  </a:cubicBezTo>
                  <a:cubicBezTo>
                    <a:pt x="1455" y="1772"/>
                    <a:pt x="1455" y="1772"/>
                    <a:pt x="1455" y="1772"/>
                  </a:cubicBezTo>
                  <a:cubicBezTo>
                    <a:pt x="1460" y="1784"/>
                    <a:pt x="1460" y="1784"/>
                    <a:pt x="1460" y="1784"/>
                  </a:cubicBezTo>
                  <a:cubicBezTo>
                    <a:pt x="1493" y="1777"/>
                    <a:pt x="1493" y="1777"/>
                    <a:pt x="1493" y="1777"/>
                  </a:cubicBezTo>
                  <a:cubicBezTo>
                    <a:pt x="1508" y="1790"/>
                    <a:pt x="1508" y="1790"/>
                    <a:pt x="1508" y="1790"/>
                  </a:cubicBezTo>
                  <a:cubicBezTo>
                    <a:pt x="1480" y="1817"/>
                    <a:pt x="1480" y="1817"/>
                    <a:pt x="1480" y="1817"/>
                  </a:cubicBezTo>
                  <a:cubicBezTo>
                    <a:pt x="1480" y="1817"/>
                    <a:pt x="1501" y="1827"/>
                    <a:pt x="1509" y="1830"/>
                  </a:cubicBezTo>
                  <a:cubicBezTo>
                    <a:pt x="1518" y="1833"/>
                    <a:pt x="1519" y="1845"/>
                    <a:pt x="1519" y="1845"/>
                  </a:cubicBezTo>
                  <a:cubicBezTo>
                    <a:pt x="1511" y="1855"/>
                    <a:pt x="1511" y="1855"/>
                    <a:pt x="1511" y="1855"/>
                  </a:cubicBezTo>
                  <a:cubicBezTo>
                    <a:pt x="1511" y="1855"/>
                    <a:pt x="1524" y="1886"/>
                    <a:pt x="1524" y="1895"/>
                  </a:cubicBezTo>
                  <a:cubicBezTo>
                    <a:pt x="1524" y="1903"/>
                    <a:pt x="1504" y="1923"/>
                    <a:pt x="1506" y="1934"/>
                  </a:cubicBezTo>
                  <a:cubicBezTo>
                    <a:pt x="1508" y="1946"/>
                    <a:pt x="1528" y="1952"/>
                    <a:pt x="1528" y="1952"/>
                  </a:cubicBezTo>
                  <a:cubicBezTo>
                    <a:pt x="1551" y="1939"/>
                    <a:pt x="1551" y="1939"/>
                    <a:pt x="1551" y="1939"/>
                  </a:cubicBezTo>
                  <a:cubicBezTo>
                    <a:pt x="1574" y="1942"/>
                    <a:pt x="1574" y="1942"/>
                    <a:pt x="1574" y="1942"/>
                  </a:cubicBezTo>
                  <a:cubicBezTo>
                    <a:pt x="1574" y="1942"/>
                    <a:pt x="1571" y="1964"/>
                    <a:pt x="1571" y="1972"/>
                  </a:cubicBezTo>
                  <a:cubicBezTo>
                    <a:pt x="1571" y="1981"/>
                    <a:pt x="1576" y="1997"/>
                    <a:pt x="1576" y="1997"/>
                  </a:cubicBezTo>
                  <a:cubicBezTo>
                    <a:pt x="1610" y="2004"/>
                    <a:pt x="1610" y="2004"/>
                    <a:pt x="1610" y="2004"/>
                  </a:cubicBezTo>
                  <a:cubicBezTo>
                    <a:pt x="1610" y="2004"/>
                    <a:pt x="1600" y="2038"/>
                    <a:pt x="1605" y="2048"/>
                  </a:cubicBezTo>
                  <a:cubicBezTo>
                    <a:pt x="1610" y="2058"/>
                    <a:pt x="1612" y="2067"/>
                    <a:pt x="1617" y="2067"/>
                  </a:cubicBezTo>
                  <a:cubicBezTo>
                    <a:pt x="1622" y="2067"/>
                    <a:pt x="1634" y="2052"/>
                    <a:pt x="1645" y="2053"/>
                  </a:cubicBezTo>
                  <a:cubicBezTo>
                    <a:pt x="1657" y="2055"/>
                    <a:pt x="1680" y="2050"/>
                    <a:pt x="1680" y="2058"/>
                  </a:cubicBezTo>
                  <a:cubicBezTo>
                    <a:pt x="1680" y="2067"/>
                    <a:pt x="1673" y="2075"/>
                    <a:pt x="1673" y="2075"/>
                  </a:cubicBezTo>
                  <a:cubicBezTo>
                    <a:pt x="1673" y="2075"/>
                    <a:pt x="1672" y="2118"/>
                    <a:pt x="1662" y="2138"/>
                  </a:cubicBezTo>
                  <a:cubicBezTo>
                    <a:pt x="1652" y="2158"/>
                    <a:pt x="1624" y="2182"/>
                    <a:pt x="1624" y="2182"/>
                  </a:cubicBezTo>
                  <a:cubicBezTo>
                    <a:pt x="1624" y="2182"/>
                    <a:pt x="1643" y="2209"/>
                    <a:pt x="1643" y="2215"/>
                  </a:cubicBezTo>
                  <a:cubicBezTo>
                    <a:pt x="1643" y="2222"/>
                    <a:pt x="1625" y="2247"/>
                    <a:pt x="1625" y="2247"/>
                  </a:cubicBezTo>
                  <a:cubicBezTo>
                    <a:pt x="1629" y="2280"/>
                    <a:pt x="1629" y="2280"/>
                    <a:pt x="1629" y="2280"/>
                  </a:cubicBezTo>
                  <a:cubicBezTo>
                    <a:pt x="1655" y="2272"/>
                    <a:pt x="1655" y="2272"/>
                    <a:pt x="1655" y="2272"/>
                  </a:cubicBezTo>
                  <a:cubicBezTo>
                    <a:pt x="1674" y="2273"/>
                    <a:pt x="1674" y="2273"/>
                    <a:pt x="1674" y="2273"/>
                  </a:cubicBezTo>
                  <a:cubicBezTo>
                    <a:pt x="1694" y="2265"/>
                    <a:pt x="1694" y="2265"/>
                    <a:pt x="1694" y="2265"/>
                  </a:cubicBezTo>
                  <a:cubicBezTo>
                    <a:pt x="1694" y="2265"/>
                    <a:pt x="1702" y="2297"/>
                    <a:pt x="1710" y="2300"/>
                  </a:cubicBezTo>
                  <a:cubicBezTo>
                    <a:pt x="1717" y="2302"/>
                    <a:pt x="1731" y="2281"/>
                    <a:pt x="1731" y="2281"/>
                  </a:cubicBezTo>
                  <a:cubicBezTo>
                    <a:pt x="1731" y="2281"/>
                    <a:pt x="1739" y="2294"/>
                    <a:pt x="1754" y="2294"/>
                  </a:cubicBezTo>
                  <a:cubicBezTo>
                    <a:pt x="1770" y="2294"/>
                    <a:pt x="1778" y="2286"/>
                    <a:pt x="1778" y="2286"/>
                  </a:cubicBezTo>
                  <a:cubicBezTo>
                    <a:pt x="1797" y="2321"/>
                    <a:pt x="1797" y="2321"/>
                    <a:pt x="1797" y="2321"/>
                  </a:cubicBezTo>
                  <a:cubicBezTo>
                    <a:pt x="1797" y="2321"/>
                    <a:pt x="1820" y="2334"/>
                    <a:pt x="1820" y="2347"/>
                  </a:cubicBezTo>
                  <a:cubicBezTo>
                    <a:pt x="1820" y="2360"/>
                    <a:pt x="1820" y="2360"/>
                    <a:pt x="1820" y="2360"/>
                  </a:cubicBezTo>
                  <a:cubicBezTo>
                    <a:pt x="1820" y="2360"/>
                    <a:pt x="1797" y="2342"/>
                    <a:pt x="1789" y="2350"/>
                  </a:cubicBezTo>
                  <a:cubicBezTo>
                    <a:pt x="1781" y="2358"/>
                    <a:pt x="1786" y="2376"/>
                    <a:pt x="1786" y="2376"/>
                  </a:cubicBezTo>
                  <a:cubicBezTo>
                    <a:pt x="1754" y="2405"/>
                    <a:pt x="1754" y="2405"/>
                    <a:pt x="1754" y="2405"/>
                  </a:cubicBezTo>
                  <a:cubicBezTo>
                    <a:pt x="1778" y="2445"/>
                    <a:pt x="1778" y="2445"/>
                    <a:pt x="1778" y="2445"/>
                  </a:cubicBezTo>
                  <a:cubicBezTo>
                    <a:pt x="1799" y="2466"/>
                    <a:pt x="1799" y="2466"/>
                    <a:pt x="1799" y="2466"/>
                  </a:cubicBezTo>
                  <a:cubicBezTo>
                    <a:pt x="1789" y="2510"/>
                    <a:pt x="1789" y="2510"/>
                    <a:pt x="1789" y="2510"/>
                  </a:cubicBezTo>
                  <a:cubicBezTo>
                    <a:pt x="1789" y="2510"/>
                    <a:pt x="1762" y="2526"/>
                    <a:pt x="1754" y="2526"/>
                  </a:cubicBezTo>
                  <a:cubicBezTo>
                    <a:pt x="1746" y="2526"/>
                    <a:pt x="1728" y="2582"/>
                    <a:pt x="1728" y="2582"/>
                  </a:cubicBezTo>
                  <a:cubicBezTo>
                    <a:pt x="1783" y="2613"/>
                    <a:pt x="1783" y="2613"/>
                    <a:pt x="1783" y="2613"/>
                  </a:cubicBezTo>
                  <a:cubicBezTo>
                    <a:pt x="1783" y="2613"/>
                    <a:pt x="1804" y="2608"/>
                    <a:pt x="1815" y="2613"/>
                  </a:cubicBezTo>
                  <a:cubicBezTo>
                    <a:pt x="1825" y="2618"/>
                    <a:pt x="1839" y="2634"/>
                    <a:pt x="1860" y="2626"/>
                  </a:cubicBezTo>
                  <a:cubicBezTo>
                    <a:pt x="1881" y="2618"/>
                    <a:pt x="1876" y="2592"/>
                    <a:pt x="1876" y="2592"/>
                  </a:cubicBezTo>
                  <a:cubicBezTo>
                    <a:pt x="1854" y="2600"/>
                    <a:pt x="1854" y="2600"/>
                    <a:pt x="1854" y="2600"/>
                  </a:cubicBezTo>
                  <a:cubicBezTo>
                    <a:pt x="1839" y="2566"/>
                    <a:pt x="1839" y="2566"/>
                    <a:pt x="1839" y="2566"/>
                  </a:cubicBezTo>
                  <a:cubicBezTo>
                    <a:pt x="1889" y="2537"/>
                    <a:pt x="1889" y="2537"/>
                    <a:pt x="1889" y="2537"/>
                  </a:cubicBezTo>
                  <a:cubicBezTo>
                    <a:pt x="1897" y="2505"/>
                    <a:pt x="1897" y="2505"/>
                    <a:pt x="1897" y="2505"/>
                  </a:cubicBezTo>
                  <a:cubicBezTo>
                    <a:pt x="1928" y="2545"/>
                    <a:pt x="1928" y="2545"/>
                    <a:pt x="1928" y="2545"/>
                  </a:cubicBezTo>
                  <a:cubicBezTo>
                    <a:pt x="1931" y="2513"/>
                    <a:pt x="1931" y="2513"/>
                    <a:pt x="1931" y="2513"/>
                  </a:cubicBezTo>
                  <a:cubicBezTo>
                    <a:pt x="1955" y="2508"/>
                    <a:pt x="1955" y="2508"/>
                    <a:pt x="1955" y="2508"/>
                  </a:cubicBezTo>
                  <a:cubicBezTo>
                    <a:pt x="1955" y="2508"/>
                    <a:pt x="1967" y="2529"/>
                    <a:pt x="1976" y="2549"/>
                  </a:cubicBezTo>
                  <a:cubicBezTo>
                    <a:pt x="2013" y="2534"/>
                    <a:pt x="2013" y="2534"/>
                    <a:pt x="2013" y="2534"/>
                  </a:cubicBezTo>
                  <a:cubicBezTo>
                    <a:pt x="2013" y="2534"/>
                    <a:pt x="2025" y="2498"/>
                    <a:pt x="2038" y="2498"/>
                  </a:cubicBezTo>
                  <a:cubicBezTo>
                    <a:pt x="2050" y="2498"/>
                    <a:pt x="2069" y="2506"/>
                    <a:pt x="2069" y="2506"/>
                  </a:cubicBezTo>
                  <a:cubicBezTo>
                    <a:pt x="2080" y="2492"/>
                    <a:pt x="2080" y="2492"/>
                    <a:pt x="2080" y="2492"/>
                  </a:cubicBezTo>
                  <a:cubicBezTo>
                    <a:pt x="2130" y="2483"/>
                    <a:pt x="2130" y="2483"/>
                    <a:pt x="2130" y="2483"/>
                  </a:cubicBezTo>
                  <a:cubicBezTo>
                    <a:pt x="2139" y="2443"/>
                    <a:pt x="2139" y="2443"/>
                    <a:pt x="2139" y="2443"/>
                  </a:cubicBezTo>
                  <a:cubicBezTo>
                    <a:pt x="2139" y="2443"/>
                    <a:pt x="2155" y="2450"/>
                    <a:pt x="2162" y="2450"/>
                  </a:cubicBezTo>
                  <a:cubicBezTo>
                    <a:pt x="2168" y="2450"/>
                    <a:pt x="2237" y="2403"/>
                    <a:pt x="2248" y="2391"/>
                  </a:cubicBezTo>
                  <a:cubicBezTo>
                    <a:pt x="2258" y="2378"/>
                    <a:pt x="2258" y="2334"/>
                    <a:pt x="2258" y="2334"/>
                  </a:cubicBezTo>
                  <a:cubicBezTo>
                    <a:pt x="2290" y="2330"/>
                    <a:pt x="2290" y="2330"/>
                    <a:pt x="2290" y="2330"/>
                  </a:cubicBezTo>
                  <a:cubicBezTo>
                    <a:pt x="2355" y="2376"/>
                    <a:pt x="2355" y="2376"/>
                    <a:pt x="2355" y="2376"/>
                  </a:cubicBezTo>
                  <a:cubicBezTo>
                    <a:pt x="2397" y="2357"/>
                    <a:pt x="2397" y="2357"/>
                    <a:pt x="2397" y="2357"/>
                  </a:cubicBezTo>
                  <a:cubicBezTo>
                    <a:pt x="2429" y="2372"/>
                    <a:pt x="2429" y="2372"/>
                    <a:pt x="2429" y="2372"/>
                  </a:cubicBezTo>
                  <a:cubicBezTo>
                    <a:pt x="2429" y="2372"/>
                    <a:pt x="2435" y="2363"/>
                    <a:pt x="2437" y="2357"/>
                  </a:cubicBezTo>
                  <a:cubicBezTo>
                    <a:pt x="2439" y="2351"/>
                    <a:pt x="2420" y="2345"/>
                    <a:pt x="2420" y="2345"/>
                  </a:cubicBezTo>
                  <a:cubicBezTo>
                    <a:pt x="2420" y="2345"/>
                    <a:pt x="2414" y="2315"/>
                    <a:pt x="2424" y="2311"/>
                  </a:cubicBezTo>
                  <a:cubicBezTo>
                    <a:pt x="2435" y="2307"/>
                    <a:pt x="2445" y="2305"/>
                    <a:pt x="2445" y="2305"/>
                  </a:cubicBezTo>
                  <a:cubicBezTo>
                    <a:pt x="2450" y="2288"/>
                    <a:pt x="2450" y="2288"/>
                    <a:pt x="2450" y="2288"/>
                  </a:cubicBezTo>
                  <a:cubicBezTo>
                    <a:pt x="2453" y="2288"/>
                    <a:pt x="2453" y="2288"/>
                    <a:pt x="2453" y="2288"/>
                  </a:cubicBezTo>
                  <a:cubicBezTo>
                    <a:pt x="2434" y="2261"/>
                    <a:pt x="2434" y="2261"/>
                    <a:pt x="2434" y="2261"/>
                  </a:cubicBezTo>
                  <a:cubicBezTo>
                    <a:pt x="2431" y="2219"/>
                    <a:pt x="2431" y="2219"/>
                    <a:pt x="2431" y="2219"/>
                  </a:cubicBezTo>
                  <a:cubicBezTo>
                    <a:pt x="2412" y="2202"/>
                    <a:pt x="2412" y="2202"/>
                    <a:pt x="2412" y="2202"/>
                  </a:cubicBezTo>
                  <a:cubicBezTo>
                    <a:pt x="2412" y="2175"/>
                    <a:pt x="2412" y="2175"/>
                    <a:pt x="2412" y="2175"/>
                  </a:cubicBezTo>
                  <a:cubicBezTo>
                    <a:pt x="2384" y="2150"/>
                    <a:pt x="2384" y="2150"/>
                    <a:pt x="2384" y="2150"/>
                  </a:cubicBezTo>
                  <a:cubicBezTo>
                    <a:pt x="2386" y="2088"/>
                    <a:pt x="2386" y="2088"/>
                    <a:pt x="2386" y="2088"/>
                  </a:cubicBezTo>
                  <a:cubicBezTo>
                    <a:pt x="2386" y="2088"/>
                    <a:pt x="2421" y="2041"/>
                    <a:pt x="2421" y="2030"/>
                  </a:cubicBezTo>
                  <a:cubicBezTo>
                    <a:pt x="2421" y="2019"/>
                    <a:pt x="2396" y="1992"/>
                    <a:pt x="2396" y="1992"/>
                  </a:cubicBezTo>
                  <a:cubicBezTo>
                    <a:pt x="2420" y="1970"/>
                    <a:pt x="2420" y="1970"/>
                    <a:pt x="2420" y="1970"/>
                  </a:cubicBezTo>
                  <a:cubicBezTo>
                    <a:pt x="2386" y="1958"/>
                    <a:pt x="2386" y="1958"/>
                    <a:pt x="2386" y="1958"/>
                  </a:cubicBezTo>
                  <a:cubicBezTo>
                    <a:pt x="2375" y="1910"/>
                    <a:pt x="2375" y="1910"/>
                    <a:pt x="2375" y="1910"/>
                  </a:cubicBezTo>
                  <a:cubicBezTo>
                    <a:pt x="2412" y="1911"/>
                    <a:pt x="2412" y="1911"/>
                    <a:pt x="2412" y="1911"/>
                  </a:cubicBezTo>
                  <a:cubicBezTo>
                    <a:pt x="2426" y="1883"/>
                    <a:pt x="2426" y="1883"/>
                    <a:pt x="2426" y="1883"/>
                  </a:cubicBezTo>
                  <a:cubicBezTo>
                    <a:pt x="2426" y="1883"/>
                    <a:pt x="2450" y="1877"/>
                    <a:pt x="2468" y="1875"/>
                  </a:cubicBezTo>
                  <a:cubicBezTo>
                    <a:pt x="2487" y="1874"/>
                    <a:pt x="2535" y="1881"/>
                    <a:pt x="2535" y="1881"/>
                  </a:cubicBezTo>
                  <a:cubicBezTo>
                    <a:pt x="2535" y="1881"/>
                    <a:pt x="2562" y="1872"/>
                    <a:pt x="2570" y="1872"/>
                  </a:cubicBezTo>
                  <a:cubicBezTo>
                    <a:pt x="2578" y="1872"/>
                    <a:pt x="2615" y="1867"/>
                    <a:pt x="2615" y="1867"/>
                  </a:cubicBezTo>
                  <a:cubicBezTo>
                    <a:pt x="2626" y="1844"/>
                    <a:pt x="2626" y="1844"/>
                    <a:pt x="2626" y="1844"/>
                  </a:cubicBezTo>
                  <a:cubicBezTo>
                    <a:pt x="2599" y="1821"/>
                    <a:pt x="2599" y="1821"/>
                    <a:pt x="2599" y="1821"/>
                  </a:cubicBezTo>
                  <a:cubicBezTo>
                    <a:pt x="2599" y="1821"/>
                    <a:pt x="2637" y="1810"/>
                    <a:pt x="2648" y="1802"/>
                  </a:cubicBezTo>
                  <a:cubicBezTo>
                    <a:pt x="2659" y="1794"/>
                    <a:pt x="2670" y="1769"/>
                    <a:pt x="2670" y="1764"/>
                  </a:cubicBezTo>
                  <a:cubicBezTo>
                    <a:pt x="2670" y="1760"/>
                    <a:pt x="2637" y="1730"/>
                    <a:pt x="2637" y="1730"/>
                  </a:cubicBezTo>
                  <a:cubicBezTo>
                    <a:pt x="2637" y="1730"/>
                    <a:pt x="2676" y="1716"/>
                    <a:pt x="2682" y="1705"/>
                  </a:cubicBezTo>
                  <a:cubicBezTo>
                    <a:pt x="2688" y="1694"/>
                    <a:pt x="2687" y="1691"/>
                    <a:pt x="2687" y="1691"/>
                  </a:cubicBezTo>
                  <a:cubicBezTo>
                    <a:pt x="2687" y="1691"/>
                    <a:pt x="2649" y="1652"/>
                    <a:pt x="2646" y="1639"/>
                  </a:cubicBezTo>
                  <a:cubicBezTo>
                    <a:pt x="2643" y="1627"/>
                    <a:pt x="2659" y="1613"/>
                    <a:pt x="2659" y="1613"/>
                  </a:cubicBezTo>
                  <a:cubicBezTo>
                    <a:pt x="2620" y="1590"/>
                    <a:pt x="2620" y="1590"/>
                    <a:pt x="2620" y="1590"/>
                  </a:cubicBezTo>
                  <a:cubicBezTo>
                    <a:pt x="2620" y="1590"/>
                    <a:pt x="2626" y="1580"/>
                    <a:pt x="2640" y="1579"/>
                  </a:cubicBezTo>
                  <a:cubicBezTo>
                    <a:pt x="2654" y="1577"/>
                    <a:pt x="2676" y="1568"/>
                    <a:pt x="2676" y="1568"/>
                  </a:cubicBezTo>
                  <a:cubicBezTo>
                    <a:pt x="2676" y="1568"/>
                    <a:pt x="2676" y="1554"/>
                    <a:pt x="2668" y="1546"/>
                  </a:cubicBezTo>
                  <a:cubicBezTo>
                    <a:pt x="2660" y="1538"/>
                    <a:pt x="2646" y="1522"/>
                    <a:pt x="2629" y="1513"/>
                  </a:cubicBezTo>
                  <a:cubicBezTo>
                    <a:pt x="2612" y="1504"/>
                    <a:pt x="2598" y="1438"/>
                    <a:pt x="2598" y="1438"/>
                  </a:cubicBezTo>
                  <a:cubicBezTo>
                    <a:pt x="2645" y="1429"/>
                    <a:pt x="2645" y="1429"/>
                    <a:pt x="2645" y="1429"/>
                  </a:cubicBezTo>
                  <a:cubicBezTo>
                    <a:pt x="2645" y="1429"/>
                    <a:pt x="2621" y="1397"/>
                    <a:pt x="2613" y="1387"/>
                  </a:cubicBezTo>
                  <a:cubicBezTo>
                    <a:pt x="2606" y="1376"/>
                    <a:pt x="2590" y="1343"/>
                    <a:pt x="2590" y="1343"/>
                  </a:cubicBezTo>
                  <a:cubicBezTo>
                    <a:pt x="2623" y="1308"/>
                    <a:pt x="2623" y="1308"/>
                    <a:pt x="2623" y="1308"/>
                  </a:cubicBezTo>
                  <a:cubicBezTo>
                    <a:pt x="2615" y="1296"/>
                    <a:pt x="2615" y="1296"/>
                    <a:pt x="2615" y="1296"/>
                  </a:cubicBezTo>
                  <a:cubicBezTo>
                    <a:pt x="2592" y="1319"/>
                    <a:pt x="2592" y="1319"/>
                    <a:pt x="2592" y="1319"/>
                  </a:cubicBezTo>
                  <a:cubicBezTo>
                    <a:pt x="2592" y="1319"/>
                    <a:pt x="2545" y="1237"/>
                    <a:pt x="2540" y="1227"/>
                  </a:cubicBezTo>
                  <a:cubicBezTo>
                    <a:pt x="2535" y="1218"/>
                    <a:pt x="2512" y="1213"/>
                    <a:pt x="2512" y="1213"/>
                  </a:cubicBezTo>
                  <a:cubicBezTo>
                    <a:pt x="2512" y="1213"/>
                    <a:pt x="2503" y="1193"/>
                    <a:pt x="2503" y="1188"/>
                  </a:cubicBezTo>
                  <a:cubicBezTo>
                    <a:pt x="2503" y="1184"/>
                    <a:pt x="2485" y="1154"/>
                    <a:pt x="2487" y="1141"/>
                  </a:cubicBezTo>
                  <a:cubicBezTo>
                    <a:pt x="2489" y="1129"/>
                    <a:pt x="2487" y="1087"/>
                    <a:pt x="2487" y="1087"/>
                  </a:cubicBezTo>
                  <a:cubicBezTo>
                    <a:pt x="2531" y="1074"/>
                    <a:pt x="2531" y="1074"/>
                    <a:pt x="2531" y="1074"/>
                  </a:cubicBezTo>
                  <a:cubicBezTo>
                    <a:pt x="2589" y="1082"/>
                    <a:pt x="2589" y="1082"/>
                    <a:pt x="2589" y="1082"/>
                  </a:cubicBezTo>
                  <a:cubicBezTo>
                    <a:pt x="2610" y="1045"/>
                    <a:pt x="2610" y="1045"/>
                    <a:pt x="2610" y="1045"/>
                  </a:cubicBezTo>
                  <a:cubicBezTo>
                    <a:pt x="2629" y="1041"/>
                    <a:pt x="2629" y="1041"/>
                    <a:pt x="2629" y="1041"/>
                  </a:cubicBezTo>
                  <a:cubicBezTo>
                    <a:pt x="2629" y="1041"/>
                    <a:pt x="2626" y="1027"/>
                    <a:pt x="2638" y="1017"/>
                  </a:cubicBezTo>
                  <a:cubicBezTo>
                    <a:pt x="2651" y="1006"/>
                    <a:pt x="2681" y="1009"/>
                    <a:pt x="2687" y="1009"/>
                  </a:cubicBezTo>
                  <a:cubicBezTo>
                    <a:pt x="2693" y="1009"/>
                    <a:pt x="2715" y="1034"/>
                    <a:pt x="2715" y="1034"/>
                  </a:cubicBezTo>
                  <a:cubicBezTo>
                    <a:pt x="2715" y="1034"/>
                    <a:pt x="2754" y="1024"/>
                    <a:pt x="2762" y="1026"/>
                  </a:cubicBezTo>
                  <a:cubicBezTo>
                    <a:pt x="2770" y="1027"/>
                    <a:pt x="2791" y="1049"/>
                    <a:pt x="2791" y="1049"/>
                  </a:cubicBezTo>
                  <a:cubicBezTo>
                    <a:pt x="2801" y="1041"/>
                    <a:pt x="2801" y="1041"/>
                    <a:pt x="2801" y="1041"/>
                  </a:cubicBezTo>
                  <a:cubicBezTo>
                    <a:pt x="2801" y="1041"/>
                    <a:pt x="2826" y="1048"/>
                    <a:pt x="2843" y="1045"/>
                  </a:cubicBezTo>
                  <a:cubicBezTo>
                    <a:pt x="2860" y="1041"/>
                    <a:pt x="2874" y="1015"/>
                    <a:pt x="2885" y="1010"/>
                  </a:cubicBezTo>
                  <a:cubicBezTo>
                    <a:pt x="2896" y="1006"/>
                    <a:pt x="2932" y="974"/>
                    <a:pt x="2932" y="974"/>
                  </a:cubicBezTo>
                  <a:cubicBezTo>
                    <a:pt x="2940" y="921"/>
                    <a:pt x="2940" y="921"/>
                    <a:pt x="2940" y="921"/>
                  </a:cubicBezTo>
                  <a:cubicBezTo>
                    <a:pt x="2940" y="921"/>
                    <a:pt x="2963" y="917"/>
                    <a:pt x="2973" y="913"/>
                  </a:cubicBezTo>
                  <a:cubicBezTo>
                    <a:pt x="2982" y="910"/>
                    <a:pt x="2987" y="895"/>
                    <a:pt x="2987" y="895"/>
                  </a:cubicBezTo>
                  <a:cubicBezTo>
                    <a:pt x="2987" y="895"/>
                    <a:pt x="2987" y="895"/>
                    <a:pt x="2987" y="895"/>
                  </a:cubicBezTo>
                  <a:cubicBezTo>
                    <a:pt x="2979" y="885"/>
                    <a:pt x="2969" y="873"/>
                    <a:pt x="2966" y="871"/>
                  </a:cubicBezTo>
                  <a:close/>
                  <a:moveTo>
                    <a:pt x="1421" y="838"/>
                  </a:moveTo>
                  <a:cubicBezTo>
                    <a:pt x="1421" y="846"/>
                    <a:pt x="1415" y="869"/>
                    <a:pt x="1415" y="869"/>
                  </a:cubicBezTo>
                  <a:cubicBezTo>
                    <a:pt x="1406" y="874"/>
                    <a:pt x="1406" y="874"/>
                    <a:pt x="1406" y="874"/>
                  </a:cubicBezTo>
                  <a:cubicBezTo>
                    <a:pt x="1406" y="874"/>
                    <a:pt x="1387" y="897"/>
                    <a:pt x="1377" y="901"/>
                  </a:cubicBezTo>
                  <a:cubicBezTo>
                    <a:pt x="1367" y="906"/>
                    <a:pt x="1344" y="891"/>
                    <a:pt x="1338" y="889"/>
                  </a:cubicBezTo>
                  <a:cubicBezTo>
                    <a:pt x="1333" y="887"/>
                    <a:pt x="1327" y="889"/>
                    <a:pt x="1315" y="887"/>
                  </a:cubicBezTo>
                  <a:cubicBezTo>
                    <a:pt x="1302" y="884"/>
                    <a:pt x="1282" y="862"/>
                    <a:pt x="1282" y="862"/>
                  </a:cubicBezTo>
                  <a:cubicBezTo>
                    <a:pt x="1246" y="865"/>
                    <a:pt x="1246" y="865"/>
                    <a:pt x="1246" y="865"/>
                  </a:cubicBezTo>
                  <a:cubicBezTo>
                    <a:pt x="1241" y="819"/>
                    <a:pt x="1241" y="819"/>
                    <a:pt x="1241" y="819"/>
                  </a:cubicBezTo>
                  <a:cubicBezTo>
                    <a:pt x="1225" y="809"/>
                    <a:pt x="1225" y="809"/>
                    <a:pt x="1225" y="809"/>
                  </a:cubicBezTo>
                  <a:cubicBezTo>
                    <a:pt x="1225" y="809"/>
                    <a:pt x="1202" y="738"/>
                    <a:pt x="1199" y="733"/>
                  </a:cubicBezTo>
                  <a:cubicBezTo>
                    <a:pt x="1195" y="729"/>
                    <a:pt x="1168" y="723"/>
                    <a:pt x="1148" y="720"/>
                  </a:cubicBezTo>
                  <a:cubicBezTo>
                    <a:pt x="1128" y="716"/>
                    <a:pt x="1116" y="674"/>
                    <a:pt x="1116" y="674"/>
                  </a:cubicBezTo>
                  <a:cubicBezTo>
                    <a:pt x="1116" y="674"/>
                    <a:pt x="1143" y="675"/>
                    <a:pt x="1149" y="676"/>
                  </a:cubicBezTo>
                  <a:cubicBezTo>
                    <a:pt x="1155" y="677"/>
                    <a:pt x="1165" y="698"/>
                    <a:pt x="1170" y="693"/>
                  </a:cubicBezTo>
                  <a:cubicBezTo>
                    <a:pt x="1176" y="687"/>
                    <a:pt x="1192" y="683"/>
                    <a:pt x="1192" y="683"/>
                  </a:cubicBezTo>
                  <a:cubicBezTo>
                    <a:pt x="1194" y="716"/>
                    <a:pt x="1194" y="716"/>
                    <a:pt x="1194" y="716"/>
                  </a:cubicBezTo>
                  <a:cubicBezTo>
                    <a:pt x="1194" y="716"/>
                    <a:pt x="1222" y="713"/>
                    <a:pt x="1230" y="713"/>
                  </a:cubicBezTo>
                  <a:cubicBezTo>
                    <a:pt x="1238" y="713"/>
                    <a:pt x="1252" y="720"/>
                    <a:pt x="1257" y="722"/>
                  </a:cubicBezTo>
                  <a:cubicBezTo>
                    <a:pt x="1263" y="724"/>
                    <a:pt x="1270" y="742"/>
                    <a:pt x="1279" y="747"/>
                  </a:cubicBezTo>
                  <a:cubicBezTo>
                    <a:pt x="1288" y="751"/>
                    <a:pt x="1321" y="748"/>
                    <a:pt x="1321" y="748"/>
                  </a:cubicBezTo>
                  <a:cubicBezTo>
                    <a:pt x="1353" y="784"/>
                    <a:pt x="1353" y="784"/>
                    <a:pt x="1353" y="784"/>
                  </a:cubicBezTo>
                  <a:cubicBezTo>
                    <a:pt x="1353" y="784"/>
                    <a:pt x="1403" y="754"/>
                    <a:pt x="1408" y="761"/>
                  </a:cubicBezTo>
                  <a:cubicBezTo>
                    <a:pt x="1414" y="769"/>
                    <a:pt x="1400" y="798"/>
                    <a:pt x="1400" y="798"/>
                  </a:cubicBezTo>
                  <a:cubicBezTo>
                    <a:pt x="1426" y="814"/>
                    <a:pt x="1426" y="814"/>
                    <a:pt x="1426" y="814"/>
                  </a:cubicBezTo>
                  <a:cubicBezTo>
                    <a:pt x="1426" y="814"/>
                    <a:pt x="1421" y="830"/>
                    <a:pt x="1421" y="838"/>
                  </a:cubicBezTo>
                  <a:close/>
                  <a:moveTo>
                    <a:pt x="921" y="185"/>
                  </a:moveTo>
                  <a:cubicBezTo>
                    <a:pt x="931" y="185"/>
                    <a:pt x="927" y="191"/>
                    <a:pt x="949" y="187"/>
                  </a:cubicBezTo>
                  <a:cubicBezTo>
                    <a:pt x="972" y="182"/>
                    <a:pt x="979" y="153"/>
                    <a:pt x="938" y="160"/>
                  </a:cubicBezTo>
                  <a:cubicBezTo>
                    <a:pt x="938" y="160"/>
                    <a:pt x="930" y="162"/>
                    <a:pt x="924" y="168"/>
                  </a:cubicBezTo>
                  <a:cubicBezTo>
                    <a:pt x="919" y="175"/>
                    <a:pt x="912" y="185"/>
                    <a:pt x="921" y="185"/>
                  </a:cubicBezTo>
                  <a:close/>
                  <a:moveTo>
                    <a:pt x="865" y="154"/>
                  </a:moveTo>
                  <a:cubicBezTo>
                    <a:pt x="876" y="154"/>
                    <a:pt x="876" y="140"/>
                    <a:pt x="864" y="140"/>
                  </a:cubicBezTo>
                  <a:cubicBezTo>
                    <a:pt x="864" y="140"/>
                    <a:pt x="855" y="154"/>
                    <a:pt x="865" y="154"/>
                  </a:cubicBezTo>
                  <a:close/>
                  <a:moveTo>
                    <a:pt x="861" y="132"/>
                  </a:moveTo>
                  <a:cubicBezTo>
                    <a:pt x="874" y="130"/>
                    <a:pt x="871" y="120"/>
                    <a:pt x="858" y="120"/>
                  </a:cubicBezTo>
                  <a:cubicBezTo>
                    <a:pt x="858" y="120"/>
                    <a:pt x="848" y="134"/>
                    <a:pt x="861" y="132"/>
                  </a:cubicBezTo>
                  <a:close/>
                  <a:moveTo>
                    <a:pt x="776" y="126"/>
                  </a:moveTo>
                  <a:cubicBezTo>
                    <a:pt x="786" y="112"/>
                    <a:pt x="786" y="112"/>
                    <a:pt x="786" y="112"/>
                  </a:cubicBezTo>
                  <a:cubicBezTo>
                    <a:pt x="797" y="114"/>
                    <a:pt x="812" y="125"/>
                    <a:pt x="821" y="124"/>
                  </a:cubicBezTo>
                  <a:cubicBezTo>
                    <a:pt x="831" y="123"/>
                    <a:pt x="849" y="115"/>
                    <a:pt x="831" y="108"/>
                  </a:cubicBezTo>
                  <a:cubicBezTo>
                    <a:pt x="813" y="102"/>
                    <a:pt x="792" y="93"/>
                    <a:pt x="780" y="94"/>
                  </a:cubicBezTo>
                  <a:cubicBezTo>
                    <a:pt x="767" y="95"/>
                    <a:pt x="764" y="107"/>
                    <a:pt x="767" y="114"/>
                  </a:cubicBezTo>
                  <a:cubicBezTo>
                    <a:pt x="769" y="120"/>
                    <a:pt x="776" y="126"/>
                    <a:pt x="776" y="126"/>
                  </a:cubicBezTo>
                  <a:close/>
                  <a:moveTo>
                    <a:pt x="1069" y="90"/>
                  </a:moveTo>
                  <a:cubicBezTo>
                    <a:pt x="1094" y="81"/>
                    <a:pt x="1066" y="60"/>
                    <a:pt x="1066" y="60"/>
                  </a:cubicBezTo>
                  <a:cubicBezTo>
                    <a:pt x="1035" y="65"/>
                    <a:pt x="1045" y="99"/>
                    <a:pt x="1069" y="90"/>
                  </a:cubicBezTo>
                  <a:close/>
                  <a:moveTo>
                    <a:pt x="183" y="229"/>
                  </a:moveTo>
                  <a:cubicBezTo>
                    <a:pt x="172" y="208"/>
                    <a:pt x="156" y="217"/>
                    <a:pt x="170" y="235"/>
                  </a:cubicBezTo>
                  <a:cubicBezTo>
                    <a:pt x="184" y="253"/>
                    <a:pt x="183" y="229"/>
                    <a:pt x="183" y="229"/>
                  </a:cubicBezTo>
                  <a:close/>
                  <a:moveTo>
                    <a:pt x="177" y="199"/>
                  </a:moveTo>
                  <a:cubicBezTo>
                    <a:pt x="187" y="205"/>
                    <a:pt x="222" y="203"/>
                    <a:pt x="222" y="203"/>
                  </a:cubicBezTo>
                  <a:cubicBezTo>
                    <a:pt x="256" y="203"/>
                    <a:pt x="317" y="202"/>
                    <a:pt x="313" y="195"/>
                  </a:cubicBezTo>
                  <a:cubicBezTo>
                    <a:pt x="308" y="189"/>
                    <a:pt x="280" y="183"/>
                    <a:pt x="242" y="184"/>
                  </a:cubicBezTo>
                  <a:cubicBezTo>
                    <a:pt x="203" y="185"/>
                    <a:pt x="168" y="194"/>
                    <a:pt x="177" y="199"/>
                  </a:cubicBezTo>
                  <a:close/>
                  <a:moveTo>
                    <a:pt x="668" y="149"/>
                  </a:moveTo>
                  <a:cubicBezTo>
                    <a:pt x="675" y="151"/>
                    <a:pt x="678" y="135"/>
                    <a:pt x="682" y="132"/>
                  </a:cubicBezTo>
                  <a:cubicBezTo>
                    <a:pt x="686" y="129"/>
                    <a:pt x="697" y="136"/>
                    <a:pt x="710" y="134"/>
                  </a:cubicBezTo>
                  <a:cubicBezTo>
                    <a:pt x="723" y="132"/>
                    <a:pt x="731" y="125"/>
                    <a:pt x="742" y="120"/>
                  </a:cubicBezTo>
                  <a:cubicBezTo>
                    <a:pt x="753" y="115"/>
                    <a:pt x="735" y="110"/>
                    <a:pt x="724" y="107"/>
                  </a:cubicBezTo>
                  <a:cubicBezTo>
                    <a:pt x="712" y="104"/>
                    <a:pt x="715" y="105"/>
                    <a:pt x="686" y="105"/>
                  </a:cubicBezTo>
                  <a:cubicBezTo>
                    <a:pt x="686" y="105"/>
                    <a:pt x="659" y="106"/>
                    <a:pt x="650" y="120"/>
                  </a:cubicBezTo>
                  <a:cubicBezTo>
                    <a:pt x="640" y="134"/>
                    <a:pt x="660" y="147"/>
                    <a:pt x="668" y="149"/>
                  </a:cubicBezTo>
                  <a:close/>
                  <a:moveTo>
                    <a:pt x="333" y="183"/>
                  </a:moveTo>
                  <a:cubicBezTo>
                    <a:pt x="346" y="187"/>
                    <a:pt x="349" y="172"/>
                    <a:pt x="354" y="173"/>
                  </a:cubicBezTo>
                  <a:cubicBezTo>
                    <a:pt x="360" y="174"/>
                    <a:pt x="364" y="185"/>
                    <a:pt x="364" y="185"/>
                  </a:cubicBezTo>
                  <a:cubicBezTo>
                    <a:pt x="364" y="185"/>
                    <a:pt x="378" y="180"/>
                    <a:pt x="381" y="176"/>
                  </a:cubicBezTo>
                  <a:cubicBezTo>
                    <a:pt x="384" y="171"/>
                    <a:pt x="413" y="176"/>
                    <a:pt x="413" y="176"/>
                  </a:cubicBezTo>
                  <a:cubicBezTo>
                    <a:pt x="439" y="176"/>
                    <a:pt x="448" y="182"/>
                    <a:pt x="453" y="172"/>
                  </a:cubicBezTo>
                  <a:cubicBezTo>
                    <a:pt x="459" y="163"/>
                    <a:pt x="472" y="148"/>
                    <a:pt x="436" y="150"/>
                  </a:cubicBezTo>
                  <a:cubicBezTo>
                    <a:pt x="399" y="152"/>
                    <a:pt x="353" y="153"/>
                    <a:pt x="345" y="156"/>
                  </a:cubicBezTo>
                  <a:cubicBezTo>
                    <a:pt x="336" y="159"/>
                    <a:pt x="320" y="179"/>
                    <a:pt x="333" y="183"/>
                  </a:cubicBezTo>
                  <a:close/>
                  <a:moveTo>
                    <a:pt x="493" y="149"/>
                  </a:moveTo>
                  <a:cubicBezTo>
                    <a:pt x="467" y="146"/>
                    <a:pt x="485" y="167"/>
                    <a:pt x="485" y="167"/>
                  </a:cubicBezTo>
                  <a:cubicBezTo>
                    <a:pt x="504" y="167"/>
                    <a:pt x="519" y="152"/>
                    <a:pt x="493" y="149"/>
                  </a:cubicBezTo>
                  <a:close/>
                  <a:moveTo>
                    <a:pt x="537" y="168"/>
                  </a:moveTo>
                  <a:cubicBezTo>
                    <a:pt x="547" y="168"/>
                    <a:pt x="564" y="150"/>
                    <a:pt x="569" y="145"/>
                  </a:cubicBezTo>
                  <a:cubicBezTo>
                    <a:pt x="574" y="139"/>
                    <a:pt x="607" y="146"/>
                    <a:pt x="626" y="145"/>
                  </a:cubicBezTo>
                  <a:cubicBezTo>
                    <a:pt x="645" y="144"/>
                    <a:pt x="613" y="123"/>
                    <a:pt x="562" y="130"/>
                  </a:cubicBezTo>
                  <a:cubicBezTo>
                    <a:pt x="562" y="130"/>
                    <a:pt x="547" y="132"/>
                    <a:pt x="536" y="138"/>
                  </a:cubicBezTo>
                  <a:cubicBezTo>
                    <a:pt x="525" y="145"/>
                    <a:pt x="527" y="168"/>
                    <a:pt x="537" y="16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Freeform 379">
              <a:extLst>
                <a:ext uri="{FF2B5EF4-FFF2-40B4-BE49-F238E27FC236}">
                  <a16:creationId xmlns:a16="http://schemas.microsoft.com/office/drawing/2014/main" id="{431C8294-F381-4141-2108-43E9853A687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15844" y="4621901"/>
              <a:ext cx="1093904" cy="1230917"/>
            </a:xfrm>
            <a:custGeom>
              <a:avLst/>
              <a:gdLst>
                <a:gd name="T0" fmla="*/ 1991 w 2018"/>
                <a:gd name="T1" fmla="*/ 1023 h 2271"/>
                <a:gd name="T2" fmla="*/ 2000 w 2018"/>
                <a:gd name="T3" fmla="*/ 873 h 2271"/>
                <a:gd name="T4" fmla="*/ 1864 w 2018"/>
                <a:gd name="T5" fmla="*/ 654 h 2271"/>
                <a:gd name="T6" fmla="*/ 1790 w 2018"/>
                <a:gd name="T7" fmla="*/ 477 h 2271"/>
                <a:gd name="T8" fmla="*/ 1781 w 2018"/>
                <a:gd name="T9" fmla="*/ 364 h 2271"/>
                <a:gd name="T10" fmla="*/ 1742 w 2018"/>
                <a:gd name="T11" fmla="*/ 249 h 2271"/>
                <a:gd name="T12" fmla="*/ 1631 w 2018"/>
                <a:gd name="T13" fmla="*/ 206 h 2271"/>
                <a:gd name="T14" fmla="*/ 1620 w 2018"/>
                <a:gd name="T15" fmla="*/ 181 h 2271"/>
                <a:gd name="T16" fmla="*/ 1559 w 2018"/>
                <a:gd name="T17" fmla="*/ 72 h 2271"/>
                <a:gd name="T18" fmla="*/ 1468 w 2018"/>
                <a:gd name="T19" fmla="*/ 104 h 2271"/>
                <a:gd name="T20" fmla="*/ 1416 w 2018"/>
                <a:gd name="T21" fmla="*/ 38 h 2271"/>
                <a:gd name="T22" fmla="*/ 1303 w 2018"/>
                <a:gd name="T23" fmla="*/ 18 h 2271"/>
                <a:gd name="T24" fmla="*/ 1292 w 2018"/>
                <a:gd name="T25" fmla="*/ 88 h 2271"/>
                <a:gd name="T26" fmla="*/ 1294 w 2018"/>
                <a:gd name="T27" fmla="*/ 154 h 2271"/>
                <a:gd name="T28" fmla="*/ 1205 w 2018"/>
                <a:gd name="T29" fmla="*/ 221 h 2271"/>
                <a:gd name="T30" fmla="*/ 1103 w 2018"/>
                <a:gd name="T31" fmla="*/ 224 h 2271"/>
                <a:gd name="T32" fmla="*/ 1016 w 2018"/>
                <a:gd name="T33" fmla="*/ 276 h 2271"/>
                <a:gd name="T34" fmla="*/ 944 w 2018"/>
                <a:gd name="T35" fmla="*/ 393 h 2271"/>
                <a:gd name="T36" fmla="*/ 949 w 2018"/>
                <a:gd name="T37" fmla="*/ 299 h 2271"/>
                <a:gd name="T38" fmla="*/ 899 w 2018"/>
                <a:gd name="T39" fmla="*/ 268 h 2271"/>
                <a:gd name="T40" fmla="*/ 836 w 2018"/>
                <a:gd name="T41" fmla="*/ 154 h 2271"/>
                <a:gd name="T42" fmla="*/ 741 w 2018"/>
                <a:gd name="T43" fmla="*/ 227 h 2271"/>
                <a:gd name="T44" fmla="*/ 681 w 2018"/>
                <a:gd name="T45" fmla="*/ 237 h 2271"/>
                <a:gd name="T46" fmla="*/ 694 w 2018"/>
                <a:gd name="T47" fmla="*/ 384 h 2271"/>
                <a:gd name="T48" fmla="*/ 709 w 2018"/>
                <a:gd name="T49" fmla="*/ 479 h 2271"/>
                <a:gd name="T50" fmla="*/ 604 w 2018"/>
                <a:gd name="T51" fmla="*/ 682 h 2271"/>
                <a:gd name="T52" fmla="*/ 442 w 2018"/>
                <a:gd name="T53" fmla="*/ 921 h 2271"/>
                <a:gd name="T54" fmla="*/ 315 w 2018"/>
                <a:gd name="T55" fmla="*/ 1073 h 2271"/>
                <a:gd name="T56" fmla="*/ 168 w 2018"/>
                <a:gd name="T57" fmla="*/ 1386 h 2271"/>
                <a:gd name="T58" fmla="*/ 60 w 2018"/>
                <a:gd name="T59" fmla="*/ 1724 h 2271"/>
                <a:gd name="T60" fmla="*/ 23 w 2018"/>
                <a:gd name="T61" fmla="*/ 2025 h 2271"/>
                <a:gd name="T62" fmla="*/ 108 w 2018"/>
                <a:gd name="T63" fmla="*/ 2191 h 2271"/>
                <a:gd name="T64" fmla="*/ 251 w 2018"/>
                <a:gd name="T65" fmla="*/ 2184 h 2271"/>
                <a:gd name="T66" fmla="*/ 517 w 2018"/>
                <a:gd name="T67" fmla="*/ 2177 h 2271"/>
                <a:gd name="T68" fmla="*/ 683 w 2018"/>
                <a:gd name="T69" fmla="*/ 2158 h 2271"/>
                <a:gd name="T70" fmla="*/ 752 w 2018"/>
                <a:gd name="T71" fmla="*/ 2135 h 2271"/>
                <a:gd name="T72" fmla="*/ 612 w 2018"/>
                <a:gd name="T73" fmla="*/ 2119 h 2271"/>
                <a:gd name="T74" fmla="*/ 704 w 2018"/>
                <a:gd name="T75" fmla="*/ 1977 h 2271"/>
                <a:gd name="T76" fmla="*/ 821 w 2018"/>
                <a:gd name="T77" fmla="*/ 2060 h 2271"/>
                <a:gd name="T78" fmla="*/ 901 w 2018"/>
                <a:gd name="T79" fmla="*/ 2083 h 2271"/>
                <a:gd name="T80" fmla="*/ 1283 w 2018"/>
                <a:gd name="T81" fmla="*/ 2191 h 2271"/>
                <a:gd name="T82" fmla="*/ 1414 w 2018"/>
                <a:gd name="T83" fmla="*/ 2222 h 2271"/>
                <a:gd name="T84" fmla="*/ 1656 w 2018"/>
                <a:gd name="T85" fmla="*/ 2145 h 2271"/>
                <a:gd name="T86" fmla="*/ 1758 w 2018"/>
                <a:gd name="T87" fmla="*/ 2043 h 2271"/>
                <a:gd name="T88" fmla="*/ 1760 w 2018"/>
                <a:gd name="T89" fmla="*/ 1867 h 2271"/>
                <a:gd name="T90" fmla="*/ 1769 w 2018"/>
                <a:gd name="T91" fmla="*/ 1724 h 2271"/>
                <a:gd name="T92" fmla="*/ 1686 w 2018"/>
                <a:gd name="T93" fmla="*/ 1408 h 2271"/>
                <a:gd name="T94" fmla="*/ 1801 w 2018"/>
                <a:gd name="T95" fmla="*/ 1339 h 2271"/>
                <a:gd name="T96" fmla="*/ 1894 w 2018"/>
                <a:gd name="T97" fmla="*/ 1265 h 2271"/>
                <a:gd name="T98" fmla="*/ 1885 w 2018"/>
                <a:gd name="T99" fmla="*/ 1100 h 2271"/>
                <a:gd name="T100" fmla="*/ 1969 w 2018"/>
                <a:gd name="T101" fmla="*/ 1149 h 2271"/>
                <a:gd name="T102" fmla="*/ 817 w 2018"/>
                <a:gd name="T103" fmla="*/ 2080 h 22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18"/>
                <a:gd name="T157" fmla="*/ 0 h 2271"/>
                <a:gd name="T158" fmla="*/ 2018 w 2018"/>
                <a:gd name="T159" fmla="*/ 2271 h 22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18" h="2271">
                  <a:moveTo>
                    <a:pt x="2018" y="1115"/>
                  </a:moveTo>
                  <a:cubicBezTo>
                    <a:pt x="2000" y="1061"/>
                    <a:pt x="2000" y="1061"/>
                    <a:pt x="2000" y="1061"/>
                  </a:cubicBezTo>
                  <a:cubicBezTo>
                    <a:pt x="1975" y="1063"/>
                    <a:pt x="1975" y="1063"/>
                    <a:pt x="1975" y="1063"/>
                  </a:cubicBezTo>
                  <a:cubicBezTo>
                    <a:pt x="1971" y="1029"/>
                    <a:pt x="1971" y="1029"/>
                    <a:pt x="1971" y="1029"/>
                  </a:cubicBezTo>
                  <a:cubicBezTo>
                    <a:pt x="1991" y="1023"/>
                    <a:pt x="1991" y="1023"/>
                    <a:pt x="1991" y="1023"/>
                  </a:cubicBezTo>
                  <a:cubicBezTo>
                    <a:pt x="1995" y="978"/>
                    <a:pt x="1995" y="978"/>
                    <a:pt x="1995" y="978"/>
                  </a:cubicBezTo>
                  <a:cubicBezTo>
                    <a:pt x="1977" y="968"/>
                    <a:pt x="1977" y="968"/>
                    <a:pt x="1977" y="968"/>
                  </a:cubicBezTo>
                  <a:cubicBezTo>
                    <a:pt x="1977" y="968"/>
                    <a:pt x="2000" y="944"/>
                    <a:pt x="2002" y="935"/>
                  </a:cubicBezTo>
                  <a:cubicBezTo>
                    <a:pt x="2004" y="927"/>
                    <a:pt x="1980" y="894"/>
                    <a:pt x="1980" y="894"/>
                  </a:cubicBezTo>
                  <a:cubicBezTo>
                    <a:pt x="1980" y="894"/>
                    <a:pt x="1996" y="884"/>
                    <a:pt x="2000" y="873"/>
                  </a:cubicBezTo>
                  <a:cubicBezTo>
                    <a:pt x="2004" y="862"/>
                    <a:pt x="1928" y="776"/>
                    <a:pt x="1928" y="776"/>
                  </a:cubicBezTo>
                  <a:cubicBezTo>
                    <a:pt x="1878" y="768"/>
                    <a:pt x="1878" y="768"/>
                    <a:pt x="1878" y="768"/>
                  </a:cubicBezTo>
                  <a:cubicBezTo>
                    <a:pt x="1837" y="694"/>
                    <a:pt x="1837" y="694"/>
                    <a:pt x="1837" y="694"/>
                  </a:cubicBezTo>
                  <a:cubicBezTo>
                    <a:pt x="1867" y="670"/>
                    <a:pt x="1867" y="670"/>
                    <a:pt x="1867" y="670"/>
                  </a:cubicBezTo>
                  <a:cubicBezTo>
                    <a:pt x="1864" y="654"/>
                    <a:pt x="1864" y="654"/>
                    <a:pt x="1864" y="654"/>
                  </a:cubicBezTo>
                  <a:cubicBezTo>
                    <a:pt x="1792" y="609"/>
                    <a:pt x="1792" y="609"/>
                    <a:pt x="1792" y="609"/>
                  </a:cubicBezTo>
                  <a:cubicBezTo>
                    <a:pt x="1772" y="536"/>
                    <a:pt x="1772" y="536"/>
                    <a:pt x="1772" y="536"/>
                  </a:cubicBezTo>
                  <a:cubicBezTo>
                    <a:pt x="1792" y="525"/>
                    <a:pt x="1792" y="525"/>
                    <a:pt x="1792" y="525"/>
                  </a:cubicBezTo>
                  <a:cubicBezTo>
                    <a:pt x="1792" y="525"/>
                    <a:pt x="1787" y="514"/>
                    <a:pt x="1787" y="506"/>
                  </a:cubicBezTo>
                  <a:cubicBezTo>
                    <a:pt x="1787" y="497"/>
                    <a:pt x="1794" y="484"/>
                    <a:pt x="1790" y="477"/>
                  </a:cubicBezTo>
                  <a:cubicBezTo>
                    <a:pt x="1787" y="470"/>
                    <a:pt x="1772" y="470"/>
                    <a:pt x="1767" y="461"/>
                  </a:cubicBezTo>
                  <a:cubicBezTo>
                    <a:pt x="1762" y="452"/>
                    <a:pt x="1778" y="430"/>
                    <a:pt x="1778" y="430"/>
                  </a:cubicBezTo>
                  <a:cubicBezTo>
                    <a:pt x="1772" y="412"/>
                    <a:pt x="1772" y="412"/>
                    <a:pt x="1772" y="412"/>
                  </a:cubicBezTo>
                  <a:cubicBezTo>
                    <a:pt x="1772" y="412"/>
                    <a:pt x="1801" y="412"/>
                    <a:pt x="1806" y="403"/>
                  </a:cubicBezTo>
                  <a:cubicBezTo>
                    <a:pt x="1812" y="394"/>
                    <a:pt x="1785" y="369"/>
                    <a:pt x="1781" y="364"/>
                  </a:cubicBezTo>
                  <a:cubicBezTo>
                    <a:pt x="1778" y="359"/>
                    <a:pt x="1756" y="362"/>
                    <a:pt x="1756" y="362"/>
                  </a:cubicBezTo>
                  <a:cubicBezTo>
                    <a:pt x="1776" y="330"/>
                    <a:pt x="1776" y="330"/>
                    <a:pt x="1776" y="330"/>
                  </a:cubicBezTo>
                  <a:cubicBezTo>
                    <a:pt x="1771" y="285"/>
                    <a:pt x="1771" y="285"/>
                    <a:pt x="1771" y="285"/>
                  </a:cubicBezTo>
                  <a:cubicBezTo>
                    <a:pt x="1771" y="285"/>
                    <a:pt x="1760" y="285"/>
                    <a:pt x="1753" y="285"/>
                  </a:cubicBezTo>
                  <a:cubicBezTo>
                    <a:pt x="1746" y="285"/>
                    <a:pt x="1742" y="249"/>
                    <a:pt x="1742" y="249"/>
                  </a:cubicBezTo>
                  <a:cubicBezTo>
                    <a:pt x="1742" y="249"/>
                    <a:pt x="1722" y="274"/>
                    <a:pt x="1717" y="283"/>
                  </a:cubicBezTo>
                  <a:cubicBezTo>
                    <a:pt x="1712" y="292"/>
                    <a:pt x="1715" y="312"/>
                    <a:pt x="1715" y="312"/>
                  </a:cubicBezTo>
                  <a:cubicBezTo>
                    <a:pt x="1645" y="312"/>
                    <a:pt x="1645" y="312"/>
                    <a:pt x="1645" y="312"/>
                  </a:cubicBezTo>
                  <a:cubicBezTo>
                    <a:pt x="1645" y="312"/>
                    <a:pt x="1643" y="283"/>
                    <a:pt x="1643" y="260"/>
                  </a:cubicBezTo>
                  <a:cubicBezTo>
                    <a:pt x="1643" y="237"/>
                    <a:pt x="1631" y="206"/>
                    <a:pt x="1631" y="206"/>
                  </a:cubicBezTo>
                  <a:cubicBezTo>
                    <a:pt x="1631" y="206"/>
                    <a:pt x="1620" y="215"/>
                    <a:pt x="1613" y="222"/>
                  </a:cubicBezTo>
                  <a:cubicBezTo>
                    <a:pt x="1606" y="230"/>
                    <a:pt x="1599" y="244"/>
                    <a:pt x="1599" y="244"/>
                  </a:cubicBezTo>
                  <a:cubicBezTo>
                    <a:pt x="1575" y="233"/>
                    <a:pt x="1575" y="233"/>
                    <a:pt x="1575" y="233"/>
                  </a:cubicBezTo>
                  <a:cubicBezTo>
                    <a:pt x="1575" y="233"/>
                    <a:pt x="1593" y="205"/>
                    <a:pt x="1600" y="196"/>
                  </a:cubicBezTo>
                  <a:cubicBezTo>
                    <a:pt x="1608" y="187"/>
                    <a:pt x="1620" y="181"/>
                    <a:pt x="1620" y="181"/>
                  </a:cubicBezTo>
                  <a:cubicBezTo>
                    <a:pt x="1620" y="181"/>
                    <a:pt x="1618" y="172"/>
                    <a:pt x="1613" y="165"/>
                  </a:cubicBezTo>
                  <a:cubicBezTo>
                    <a:pt x="1608" y="158"/>
                    <a:pt x="1593" y="140"/>
                    <a:pt x="1593" y="140"/>
                  </a:cubicBezTo>
                  <a:cubicBezTo>
                    <a:pt x="1595" y="97"/>
                    <a:pt x="1595" y="97"/>
                    <a:pt x="1595" y="97"/>
                  </a:cubicBezTo>
                  <a:cubicBezTo>
                    <a:pt x="1572" y="88"/>
                    <a:pt x="1572" y="88"/>
                    <a:pt x="1572" y="88"/>
                  </a:cubicBezTo>
                  <a:cubicBezTo>
                    <a:pt x="1559" y="72"/>
                    <a:pt x="1559" y="72"/>
                    <a:pt x="1559" y="72"/>
                  </a:cubicBezTo>
                  <a:cubicBezTo>
                    <a:pt x="1538" y="110"/>
                    <a:pt x="1538" y="110"/>
                    <a:pt x="1538" y="110"/>
                  </a:cubicBezTo>
                  <a:cubicBezTo>
                    <a:pt x="1511" y="67"/>
                    <a:pt x="1511" y="67"/>
                    <a:pt x="1511" y="67"/>
                  </a:cubicBezTo>
                  <a:cubicBezTo>
                    <a:pt x="1495" y="72"/>
                    <a:pt x="1495" y="72"/>
                    <a:pt x="1495" y="72"/>
                  </a:cubicBezTo>
                  <a:cubicBezTo>
                    <a:pt x="1493" y="104"/>
                    <a:pt x="1493" y="104"/>
                    <a:pt x="1493" y="104"/>
                  </a:cubicBezTo>
                  <a:cubicBezTo>
                    <a:pt x="1468" y="104"/>
                    <a:pt x="1468" y="104"/>
                    <a:pt x="1468" y="104"/>
                  </a:cubicBezTo>
                  <a:cubicBezTo>
                    <a:pt x="1468" y="104"/>
                    <a:pt x="1457" y="63"/>
                    <a:pt x="1457" y="52"/>
                  </a:cubicBezTo>
                  <a:cubicBezTo>
                    <a:pt x="1457" y="42"/>
                    <a:pt x="1471" y="0"/>
                    <a:pt x="1471" y="0"/>
                  </a:cubicBezTo>
                  <a:cubicBezTo>
                    <a:pt x="1427" y="15"/>
                    <a:pt x="1427" y="15"/>
                    <a:pt x="1427" y="15"/>
                  </a:cubicBezTo>
                  <a:cubicBezTo>
                    <a:pt x="1425" y="61"/>
                    <a:pt x="1425" y="61"/>
                    <a:pt x="1425" y="61"/>
                  </a:cubicBezTo>
                  <a:cubicBezTo>
                    <a:pt x="1416" y="38"/>
                    <a:pt x="1416" y="38"/>
                    <a:pt x="1416" y="38"/>
                  </a:cubicBezTo>
                  <a:cubicBezTo>
                    <a:pt x="1416" y="38"/>
                    <a:pt x="1398" y="25"/>
                    <a:pt x="1393" y="25"/>
                  </a:cubicBezTo>
                  <a:cubicBezTo>
                    <a:pt x="1387" y="25"/>
                    <a:pt x="1371" y="6"/>
                    <a:pt x="1371" y="6"/>
                  </a:cubicBezTo>
                  <a:cubicBezTo>
                    <a:pt x="1353" y="24"/>
                    <a:pt x="1353" y="24"/>
                    <a:pt x="1353" y="24"/>
                  </a:cubicBezTo>
                  <a:cubicBezTo>
                    <a:pt x="1326" y="8"/>
                    <a:pt x="1326" y="8"/>
                    <a:pt x="1326" y="8"/>
                  </a:cubicBezTo>
                  <a:cubicBezTo>
                    <a:pt x="1326" y="8"/>
                    <a:pt x="1316" y="11"/>
                    <a:pt x="1303" y="18"/>
                  </a:cubicBezTo>
                  <a:cubicBezTo>
                    <a:pt x="1291" y="25"/>
                    <a:pt x="1260" y="27"/>
                    <a:pt x="1260" y="27"/>
                  </a:cubicBezTo>
                  <a:cubicBezTo>
                    <a:pt x="1258" y="59"/>
                    <a:pt x="1258" y="59"/>
                    <a:pt x="1258" y="59"/>
                  </a:cubicBezTo>
                  <a:cubicBezTo>
                    <a:pt x="1287" y="70"/>
                    <a:pt x="1287" y="70"/>
                    <a:pt x="1287" y="70"/>
                  </a:cubicBezTo>
                  <a:cubicBezTo>
                    <a:pt x="1269" y="86"/>
                    <a:pt x="1269" y="86"/>
                    <a:pt x="1269" y="86"/>
                  </a:cubicBezTo>
                  <a:cubicBezTo>
                    <a:pt x="1269" y="86"/>
                    <a:pt x="1283" y="88"/>
                    <a:pt x="1292" y="88"/>
                  </a:cubicBezTo>
                  <a:cubicBezTo>
                    <a:pt x="1301" y="88"/>
                    <a:pt x="1314" y="58"/>
                    <a:pt x="1314" y="58"/>
                  </a:cubicBezTo>
                  <a:cubicBezTo>
                    <a:pt x="1334" y="88"/>
                    <a:pt x="1334" y="88"/>
                    <a:pt x="1334" y="88"/>
                  </a:cubicBezTo>
                  <a:cubicBezTo>
                    <a:pt x="1334" y="88"/>
                    <a:pt x="1330" y="101"/>
                    <a:pt x="1326" y="111"/>
                  </a:cubicBezTo>
                  <a:cubicBezTo>
                    <a:pt x="1323" y="122"/>
                    <a:pt x="1323" y="140"/>
                    <a:pt x="1323" y="140"/>
                  </a:cubicBezTo>
                  <a:cubicBezTo>
                    <a:pt x="1294" y="154"/>
                    <a:pt x="1294" y="154"/>
                    <a:pt x="1294" y="154"/>
                  </a:cubicBezTo>
                  <a:cubicBezTo>
                    <a:pt x="1285" y="135"/>
                    <a:pt x="1285" y="135"/>
                    <a:pt x="1285" y="135"/>
                  </a:cubicBezTo>
                  <a:cubicBezTo>
                    <a:pt x="1233" y="144"/>
                    <a:pt x="1233" y="144"/>
                    <a:pt x="1233" y="144"/>
                  </a:cubicBezTo>
                  <a:cubicBezTo>
                    <a:pt x="1231" y="185"/>
                    <a:pt x="1231" y="185"/>
                    <a:pt x="1231" y="185"/>
                  </a:cubicBezTo>
                  <a:cubicBezTo>
                    <a:pt x="1210" y="197"/>
                    <a:pt x="1210" y="197"/>
                    <a:pt x="1210" y="197"/>
                  </a:cubicBezTo>
                  <a:cubicBezTo>
                    <a:pt x="1205" y="221"/>
                    <a:pt x="1205" y="221"/>
                    <a:pt x="1205" y="221"/>
                  </a:cubicBezTo>
                  <a:cubicBezTo>
                    <a:pt x="1179" y="221"/>
                    <a:pt x="1179" y="221"/>
                    <a:pt x="1179" y="221"/>
                  </a:cubicBezTo>
                  <a:cubicBezTo>
                    <a:pt x="1158" y="208"/>
                    <a:pt x="1158" y="208"/>
                    <a:pt x="1158" y="208"/>
                  </a:cubicBezTo>
                  <a:cubicBezTo>
                    <a:pt x="1115" y="215"/>
                    <a:pt x="1115" y="215"/>
                    <a:pt x="1115" y="215"/>
                  </a:cubicBezTo>
                  <a:cubicBezTo>
                    <a:pt x="1112" y="208"/>
                    <a:pt x="1112" y="208"/>
                    <a:pt x="1112" y="208"/>
                  </a:cubicBezTo>
                  <a:cubicBezTo>
                    <a:pt x="1103" y="224"/>
                    <a:pt x="1103" y="224"/>
                    <a:pt x="1103" y="224"/>
                  </a:cubicBezTo>
                  <a:cubicBezTo>
                    <a:pt x="1103" y="224"/>
                    <a:pt x="1135" y="262"/>
                    <a:pt x="1125" y="279"/>
                  </a:cubicBezTo>
                  <a:cubicBezTo>
                    <a:pt x="1115" y="296"/>
                    <a:pt x="1096" y="271"/>
                    <a:pt x="1096" y="271"/>
                  </a:cubicBezTo>
                  <a:cubicBezTo>
                    <a:pt x="1079" y="291"/>
                    <a:pt x="1079" y="291"/>
                    <a:pt x="1079" y="291"/>
                  </a:cubicBezTo>
                  <a:cubicBezTo>
                    <a:pt x="1036" y="273"/>
                    <a:pt x="1036" y="273"/>
                    <a:pt x="1036" y="273"/>
                  </a:cubicBezTo>
                  <a:cubicBezTo>
                    <a:pt x="1016" y="276"/>
                    <a:pt x="1016" y="276"/>
                    <a:pt x="1016" y="276"/>
                  </a:cubicBezTo>
                  <a:cubicBezTo>
                    <a:pt x="1006" y="303"/>
                    <a:pt x="1006" y="303"/>
                    <a:pt x="1006" y="303"/>
                  </a:cubicBezTo>
                  <a:cubicBezTo>
                    <a:pt x="1009" y="326"/>
                    <a:pt x="1009" y="326"/>
                    <a:pt x="1009" y="326"/>
                  </a:cubicBezTo>
                  <a:cubicBezTo>
                    <a:pt x="998" y="343"/>
                    <a:pt x="998" y="343"/>
                    <a:pt x="998" y="343"/>
                  </a:cubicBezTo>
                  <a:cubicBezTo>
                    <a:pt x="976" y="341"/>
                    <a:pt x="976" y="341"/>
                    <a:pt x="976" y="341"/>
                  </a:cubicBezTo>
                  <a:cubicBezTo>
                    <a:pt x="976" y="341"/>
                    <a:pt x="963" y="386"/>
                    <a:pt x="944" y="393"/>
                  </a:cubicBezTo>
                  <a:cubicBezTo>
                    <a:pt x="926" y="399"/>
                    <a:pt x="911" y="366"/>
                    <a:pt x="911" y="366"/>
                  </a:cubicBezTo>
                  <a:cubicBezTo>
                    <a:pt x="938" y="348"/>
                    <a:pt x="938" y="348"/>
                    <a:pt x="938" y="348"/>
                  </a:cubicBezTo>
                  <a:cubicBezTo>
                    <a:pt x="939" y="338"/>
                    <a:pt x="939" y="338"/>
                    <a:pt x="939" y="338"/>
                  </a:cubicBezTo>
                  <a:cubicBezTo>
                    <a:pt x="931" y="313"/>
                    <a:pt x="931" y="313"/>
                    <a:pt x="931" y="313"/>
                  </a:cubicBezTo>
                  <a:cubicBezTo>
                    <a:pt x="949" y="299"/>
                    <a:pt x="949" y="299"/>
                    <a:pt x="949" y="299"/>
                  </a:cubicBezTo>
                  <a:cubicBezTo>
                    <a:pt x="949" y="299"/>
                    <a:pt x="964" y="321"/>
                    <a:pt x="973" y="314"/>
                  </a:cubicBezTo>
                  <a:cubicBezTo>
                    <a:pt x="981" y="308"/>
                    <a:pt x="978" y="278"/>
                    <a:pt x="978" y="278"/>
                  </a:cubicBezTo>
                  <a:cubicBezTo>
                    <a:pt x="931" y="268"/>
                    <a:pt x="931" y="268"/>
                    <a:pt x="931" y="268"/>
                  </a:cubicBezTo>
                  <a:cubicBezTo>
                    <a:pt x="926" y="244"/>
                    <a:pt x="926" y="244"/>
                    <a:pt x="926" y="244"/>
                  </a:cubicBezTo>
                  <a:cubicBezTo>
                    <a:pt x="899" y="268"/>
                    <a:pt x="899" y="268"/>
                    <a:pt x="899" y="268"/>
                  </a:cubicBezTo>
                  <a:cubicBezTo>
                    <a:pt x="866" y="251"/>
                    <a:pt x="866" y="251"/>
                    <a:pt x="866" y="251"/>
                  </a:cubicBezTo>
                  <a:cubicBezTo>
                    <a:pt x="866" y="251"/>
                    <a:pt x="864" y="241"/>
                    <a:pt x="858" y="231"/>
                  </a:cubicBezTo>
                  <a:cubicBezTo>
                    <a:pt x="851" y="221"/>
                    <a:pt x="849" y="204"/>
                    <a:pt x="844" y="199"/>
                  </a:cubicBezTo>
                  <a:cubicBezTo>
                    <a:pt x="839" y="194"/>
                    <a:pt x="849" y="172"/>
                    <a:pt x="849" y="172"/>
                  </a:cubicBezTo>
                  <a:cubicBezTo>
                    <a:pt x="836" y="154"/>
                    <a:pt x="836" y="154"/>
                    <a:pt x="836" y="154"/>
                  </a:cubicBezTo>
                  <a:cubicBezTo>
                    <a:pt x="774" y="174"/>
                    <a:pt x="774" y="174"/>
                    <a:pt x="774" y="174"/>
                  </a:cubicBezTo>
                  <a:cubicBezTo>
                    <a:pt x="774" y="174"/>
                    <a:pt x="797" y="211"/>
                    <a:pt x="797" y="222"/>
                  </a:cubicBezTo>
                  <a:cubicBezTo>
                    <a:pt x="797" y="234"/>
                    <a:pt x="797" y="256"/>
                    <a:pt x="789" y="256"/>
                  </a:cubicBezTo>
                  <a:cubicBezTo>
                    <a:pt x="781" y="256"/>
                    <a:pt x="749" y="249"/>
                    <a:pt x="749" y="249"/>
                  </a:cubicBezTo>
                  <a:cubicBezTo>
                    <a:pt x="749" y="249"/>
                    <a:pt x="742" y="234"/>
                    <a:pt x="741" y="227"/>
                  </a:cubicBezTo>
                  <a:cubicBezTo>
                    <a:pt x="739" y="221"/>
                    <a:pt x="726" y="219"/>
                    <a:pt x="726" y="219"/>
                  </a:cubicBezTo>
                  <a:cubicBezTo>
                    <a:pt x="711" y="181"/>
                    <a:pt x="711" y="181"/>
                    <a:pt x="711" y="181"/>
                  </a:cubicBezTo>
                  <a:cubicBezTo>
                    <a:pt x="677" y="189"/>
                    <a:pt x="677" y="189"/>
                    <a:pt x="677" y="189"/>
                  </a:cubicBezTo>
                  <a:cubicBezTo>
                    <a:pt x="682" y="212"/>
                    <a:pt x="682" y="212"/>
                    <a:pt x="682" y="212"/>
                  </a:cubicBezTo>
                  <a:cubicBezTo>
                    <a:pt x="681" y="237"/>
                    <a:pt x="681" y="237"/>
                    <a:pt x="681" y="237"/>
                  </a:cubicBezTo>
                  <a:cubicBezTo>
                    <a:pt x="692" y="291"/>
                    <a:pt x="692" y="291"/>
                    <a:pt x="692" y="291"/>
                  </a:cubicBezTo>
                  <a:cubicBezTo>
                    <a:pt x="686" y="323"/>
                    <a:pt x="686" y="323"/>
                    <a:pt x="686" y="323"/>
                  </a:cubicBezTo>
                  <a:cubicBezTo>
                    <a:pt x="721" y="334"/>
                    <a:pt x="721" y="334"/>
                    <a:pt x="721" y="334"/>
                  </a:cubicBezTo>
                  <a:cubicBezTo>
                    <a:pt x="717" y="374"/>
                    <a:pt x="717" y="374"/>
                    <a:pt x="717" y="374"/>
                  </a:cubicBezTo>
                  <a:cubicBezTo>
                    <a:pt x="717" y="374"/>
                    <a:pt x="701" y="383"/>
                    <a:pt x="694" y="384"/>
                  </a:cubicBezTo>
                  <a:cubicBezTo>
                    <a:pt x="687" y="386"/>
                    <a:pt x="684" y="406"/>
                    <a:pt x="684" y="406"/>
                  </a:cubicBezTo>
                  <a:cubicBezTo>
                    <a:pt x="714" y="403"/>
                    <a:pt x="714" y="403"/>
                    <a:pt x="714" y="403"/>
                  </a:cubicBezTo>
                  <a:cubicBezTo>
                    <a:pt x="711" y="426"/>
                    <a:pt x="711" y="426"/>
                    <a:pt x="711" y="426"/>
                  </a:cubicBezTo>
                  <a:cubicBezTo>
                    <a:pt x="691" y="446"/>
                    <a:pt x="691" y="446"/>
                    <a:pt x="691" y="446"/>
                  </a:cubicBezTo>
                  <a:cubicBezTo>
                    <a:pt x="709" y="479"/>
                    <a:pt x="709" y="479"/>
                    <a:pt x="709" y="479"/>
                  </a:cubicBezTo>
                  <a:cubicBezTo>
                    <a:pt x="687" y="504"/>
                    <a:pt x="687" y="504"/>
                    <a:pt x="687" y="504"/>
                  </a:cubicBezTo>
                  <a:cubicBezTo>
                    <a:pt x="644" y="544"/>
                    <a:pt x="644" y="544"/>
                    <a:pt x="644" y="544"/>
                  </a:cubicBezTo>
                  <a:cubicBezTo>
                    <a:pt x="651" y="555"/>
                    <a:pt x="651" y="555"/>
                    <a:pt x="651" y="555"/>
                  </a:cubicBezTo>
                  <a:cubicBezTo>
                    <a:pt x="651" y="555"/>
                    <a:pt x="633" y="587"/>
                    <a:pt x="630" y="606"/>
                  </a:cubicBezTo>
                  <a:cubicBezTo>
                    <a:pt x="626" y="624"/>
                    <a:pt x="604" y="682"/>
                    <a:pt x="604" y="682"/>
                  </a:cubicBezTo>
                  <a:cubicBezTo>
                    <a:pt x="604" y="682"/>
                    <a:pt x="583" y="696"/>
                    <a:pt x="579" y="707"/>
                  </a:cubicBezTo>
                  <a:cubicBezTo>
                    <a:pt x="575" y="718"/>
                    <a:pt x="575" y="736"/>
                    <a:pt x="572" y="754"/>
                  </a:cubicBezTo>
                  <a:cubicBezTo>
                    <a:pt x="568" y="772"/>
                    <a:pt x="524" y="809"/>
                    <a:pt x="524" y="809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42" y="921"/>
                    <a:pt x="442" y="921"/>
                    <a:pt x="442" y="921"/>
                  </a:cubicBezTo>
                  <a:cubicBezTo>
                    <a:pt x="430" y="970"/>
                    <a:pt x="430" y="970"/>
                    <a:pt x="430" y="970"/>
                  </a:cubicBezTo>
                  <a:cubicBezTo>
                    <a:pt x="398" y="974"/>
                    <a:pt x="398" y="974"/>
                    <a:pt x="398" y="974"/>
                  </a:cubicBezTo>
                  <a:cubicBezTo>
                    <a:pt x="391" y="986"/>
                    <a:pt x="391" y="986"/>
                    <a:pt x="391" y="986"/>
                  </a:cubicBezTo>
                  <a:cubicBezTo>
                    <a:pt x="391" y="986"/>
                    <a:pt x="368" y="1000"/>
                    <a:pt x="345" y="1009"/>
                  </a:cubicBezTo>
                  <a:cubicBezTo>
                    <a:pt x="322" y="1018"/>
                    <a:pt x="315" y="1073"/>
                    <a:pt x="315" y="1073"/>
                  </a:cubicBezTo>
                  <a:cubicBezTo>
                    <a:pt x="255" y="1103"/>
                    <a:pt x="255" y="1103"/>
                    <a:pt x="255" y="1103"/>
                  </a:cubicBezTo>
                  <a:cubicBezTo>
                    <a:pt x="255" y="1103"/>
                    <a:pt x="253" y="1121"/>
                    <a:pt x="248" y="1140"/>
                  </a:cubicBezTo>
                  <a:cubicBezTo>
                    <a:pt x="244" y="1158"/>
                    <a:pt x="223" y="1163"/>
                    <a:pt x="223" y="1163"/>
                  </a:cubicBezTo>
                  <a:cubicBezTo>
                    <a:pt x="223" y="1163"/>
                    <a:pt x="230" y="1211"/>
                    <a:pt x="225" y="1246"/>
                  </a:cubicBezTo>
                  <a:cubicBezTo>
                    <a:pt x="221" y="1280"/>
                    <a:pt x="166" y="1379"/>
                    <a:pt x="168" y="1386"/>
                  </a:cubicBezTo>
                  <a:cubicBezTo>
                    <a:pt x="170" y="1393"/>
                    <a:pt x="186" y="1425"/>
                    <a:pt x="186" y="1425"/>
                  </a:cubicBezTo>
                  <a:cubicBezTo>
                    <a:pt x="138" y="1464"/>
                    <a:pt x="138" y="1464"/>
                    <a:pt x="138" y="1464"/>
                  </a:cubicBezTo>
                  <a:cubicBezTo>
                    <a:pt x="138" y="1464"/>
                    <a:pt x="131" y="1492"/>
                    <a:pt x="127" y="1512"/>
                  </a:cubicBezTo>
                  <a:cubicBezTo>
                    <a:pt x="122" y="1533"/>
                    <a:pt x="76" y="1593"/>
                    <a:pt x="69" y="1609"/>
                  </a:cubicBezTo>
                  <a:cubicBezTo>
                    <a:pt x="62" y="1625"/>
                    <a:pt x="48" y="1682"/>
                    <a:pt x="60" y="1724"/>
                  </a:cubicBezTo>
                  <a:cubicBezTo>
                    <a:pt x="71" y="1765"/>
                    <a:pt x="78" y="1786"/>
                    <a:pt x="78" y="1786"/>
                  </a:cubicBezTo>
                  <a:cubicBezTo>
                    <a:pt x="78" y="1786"/>
                    <a:pt x="51" y="1841"/>
                    <a:pt x="42" y="1862"/>
                  </a:cubicBezTo>
                  <a:cubicBezTo>
                    <a:pt x="32" y="1882"/>
                    <a:pt x="42" y="1894"/>
                    <a:pt x="39" y="1912"/>
                  </a:cubicBezTo>
                  <a:cubicBezTo>
                    <a:pt x="37" y="1931"/>
                    <a:pt x="12" y="1938"/>
                    <a:pt x="12" y="1965"/>
                  </a:cubicBezTo>
                  <a:cubicBezTo>
                    <a:pt x="12" y="1993"/>
                    <a:pt x="25" y="2011"/>
                    <a:pt x="23" y="2025"/>
                  </a:cubicBezTo>
                  <a:cubicBezTo>
                    <a:pt x="21" y="2039"/>
                    <a:pt x="0" y="2062"/>
                    <a:pt x="0" y="2085"/>
                  </a:cubicBezTo>
                  <a:cubicBezTo>
                    <a:pt x="0" y="2108"/>
                    <a:pt x="28" y="2142"/>
                    <a:pt x="39" y="2152"/>
                  </a:cubicBezTo>
                  <a:cubicBezTo>
                    <a:pt x="51" y="2161"/>
                    <a:pt x="39" y="2177"/>
                    <a:pt x="39" y="2177"/>
                  </a:cubicBezTo>
                  <a:cubicBezTo>
                    <a:pt x="39" y="2177"/>
                    <a:pt x="76" y="2174"/>
                    <a:pt x="94" y="2174"/>
                  </a:cubicBezTo>
                  <a:cubicBezTo>
                    <a:pt x="113" y="2174"/>
                    <a:pt x="108" y="2191"/>
                    <a:pt x="108" y="2191"/>
                  </a:cubicBezTo>
                  <a:cubicBezTo>
                    <a:pt x="71" y="2207"/>
                    <a:pt x="71" y="2207"/>
                    <a:pt x="71" y="2207"/>
                  </a:cubicBezTo>
                  <a:cubicBezTo>
                    <a:pt x="106" y="2230"/>
                    <a:pt x="106" y="2230"/>
                    <a:pt x="106" y="2230"/>
                  </a:cubicBezTo>
                  <a:cubicBezTo>
                    <a:pt x="196" y="2214"/>
                    <a:pt x="196" y="2214"/>
                    <a:pt x="196" y="2214"/>
                  </a:cubicBezTo>
                  <a:cubicBezTo>
                    <a:pt x="205" y="2186"/>
                    <a:pt x="205" y="2186"/>
                    <a:pt x="205" y="2186"/>
                  </a:cubicBezTo>
                  <a:cubicBezTo>
                    <a:pt x="251" y="2184"/>
                    <a:pt x="251" y="2184"/>
                    <a:pt x="251" y="2184"/>
                  </a:cubicBezTo>
                  <a:cubicBezTo>
                    <a:pt x="260" y="2227"/>
                    <a:pt x="260" y="2227"/>
                    <a:pt x="260" y="2227"/>
                  </a:cubicBezTo>
                  <a:cubicBezTo>
                    <a:pt x="368" y="2230"/>
                    <a:pt x="368" y="2230"/>
                    <a:pt x="368" y="2230"/>
                  </a:cubicBezTo>
                  <a:cubicBezTo>
                    <a:pt x="368" y="2230"/>
                    <a:pt x="384" y="2207"/>
                    <a:pt x="391" y="2197"/>
                  </a:cubicBezTo>
                  <a:cubicBezTo>
                    <a:pt x="398" y="2188"/>
                    <a:pt x="460" y="2165"/>
                    <a:pt x="460" y="2165"/>
                  </a:cubicBezTo>
                  <a:cubicBezTo>
                    <a:pt x="517" y="2177"/>
                    <a:pt x="517" y="2177"/>
                    <a:pt x="517" y="2177"/>
                  </a:cubicBezTo>
                  <a:cubicBezTo>
                    <a:pt x="538" y="2211"/>
                    <a:pt x="538" y="2211"/>
                    <a:pt x="538" y="2211"/>
                  </a:cubicBezTo>
                  <a:cubicBezTo>
                    <a:pt x="623" y="2220"/>
                    <a:pt x="623" y="2220"/>
                    <a:pt x="623" y="2220"/>
                  </a:cubicBezTo>
                  <a:cubicBezTo>
                    <a:pt x="662" y="2204"/>
                    <a:pt x="662" y="2204"/>
                    <a:pt x="662" y="2204"/>
                  </a:cubicBezTo>
                  <a:cubicBezTo>
                    <a:pt x="649" y="2186"/>
                    <a:pt x="649" y="2186"/>
                    <a:pt x="649" y="2186"/>
                  </a:cubicBezTo>
                  <a:cubicBezTo>
                    <a:pt x="683" y="2158"/>
                    <a:pt x="683" y="2158"/>
                    <a:pt x="683" y="2158"/>
                  </a:cubicBezTo>
                  <a:cubicBezTo>
                    <a:pt x="711" y="2168"/>
                    <a:pt x="711" y="2168"/>
                    <a:pt x="711" y="2168"/>
                  </a:cubicBezTo>
                  <a:cubicBezTo>
                    <a:pt x="715" y="2191"/>
                    <a:pt x="715" y="2191"/>
                    <a:pt x="715" y="2191"/>
                  </a:cubicBezTo>
                  <a:cubicBezTo>
                    <a:pt x="740" y="2179"/>
                    <a:pt x="740" y="2179"/>
                    <a:pt x="740" y="2179"/>
                  </a:cubicBezTo>
                  <a:cubicBezTo>
                    <a:pt x="738" y="2156"/>
                    <a:pt x="738" y="2156"/>
                    <a:pt x="738" y="2156"/>
                  </a:cubicBezTo>
                  <a:cubicBezTo>
                    <a:pt x="752" y="2135"/>
                    <a:pt x="752" y="2135"/>
                    <a:pt x="752" y="2135"/>
                  </a:cubicBezTo>
                  <a:cubicBezTo>
                    <a:pt x="743" y="2117"/>
                    <a:pt x="743" y="2117"/>
                    <a:pt x="743" y="2117"/>
                  </a:cubicBezTo>
                  <a:cubicBezTo>
                    <a:pt x="678" y="2122"/>
                    <a:pt x="678" y="2122"/>
                    <a:pt x="678" y="2122"/>
                  </a:cubicBezTo>
                  <a:cubicBezTo>
                    <a:pt x="665" y="2133"/>
                    <a:pt x="665" y="2133"/>
                    <a:pt x="665" y="2133"/>
                  </a:cubicBezTo>
                  <a:cubicBezTo>
                    <a:pt x="665" y="2133"/>
                    <a:pt x="665" y="2133"/>
                    <a:pt x="639" y="2135"/>
                  </a:cubicBezTo>
                  <a:cubicBezTo>
                    <a:pt x="614" y="2138"/>
                    <a:pt x="612" y="2119"/>
                    <a:pt x="612" y="2119"/>
                  </a:cubicBezTo>
                  <a:cubicBezTo>
                    <a:pt x="607" y="2089"/>
                    <a:pt x="607" y="2089"/>
                    <a:pt x="607" y="2089"/>
                  </a:cubicBezTo>
                  <a:cubicBezTo>
                    <a:pt x="607" y="2089"/>
                    <a:pt x="623" y="2073"/>
                    <a:pt x="635" y="2064"/>
                  </a:cubicBezTo>
                  <a:cubicBezTo>
                    <a:pt x="646" y="2055"/>
                    <a:pt x="637" y="2034"/>
                    <a:pt x="655" y="2020"/>
                  </a:cubicBezTo>
                  <a:cubicBezTo>
                    <a:pt x="674" y="2007"/>
                    <a:pt x="711" y="2004"/>
                    <a:pt x="711" y="2004"/>
                  </a:cubicBezTo>
                  <a:cubicBezTo>
                    <a:pt x="704" y="1977"/>
                    <a:pt x="704" y="1977"/>
                    <a:pt x="704" y="1977"/>
                  </a:cubicBezTo>
                  <a:cubicBezTo>
                    <a:pt x="757" y="1991"/>
                    <a:pt x="757" y="1991"/>
                    <a:pt x="757" y="1991"/>
                  </a:cubicBezTo>
                  <a:cubicBezTo>
                    <a:pt x="757" y="2018"/>
                    <a:pt x="757" y="2018"/>
                    <a:pt x="757" y="2018"/>
                  </a:cubicBezTo>
                  <a:cubicBezTo>
                    <a:pt x="780" y="2000"/>
                    <a:pt x="780" y="2000"/>
                    <a:pt x="780" y="2000"/>
                  </a:cubicBezTo>
                  <a:cubicBezTo>
                    <a:pt x="821" y="2034"/>
                    <a:pt x="821" y="2034"/>
                    <a:pt x="821" y="2034"/>
                  </a:cubicBezTo>
                  <a:cubicBezTo>
                    <a:pt x="821" y="2034"/>
                    <a:pt x="816" y="2048"/>
                    <a:pt x="821" y="2060"/>
                  </a:cubicBezTo>
                  <a:cubicBezTo>
                    <a:pt x="826" y="2071"/>
                    <a:pt x="862" y="2106"/>
                    <a:pt x="862" y="2106"/>
                  </a:cubicBezTo>
                  <a:cubicBezTo>
                    <a:pt x="881" y="2092"/>
                    <a:pt x="881" y="2092"/>
                    <a:pt x="881" y="2092"/>
                  </a:cubicBezTo>
                  <a:cubicBezTo>
                    <a:pt x="860" y="2064"/>
                    <a:pt x="860" y="2064"/>
                    <a:pt x="860" y="2064"/>
                  </a:cubicBezTo>
                  <a:cubicBezTo>
                    <a:pt x="867" y="2050"/>
                    <a:pt x="867" y="2050"/>
                    <a:pt x="867" y="2050"/>
                  </a:cubicBezTo>
                  <a:cubicBezTo>
                    <a:pt x="901" y="2083"/>
                    <a:pt x="901" y="2083"/>
                    <a:pt x="901" y="2083"/>
                  </a:cubicBezTo>
                  <a:cubicBezTo>
                    <a:pt x="918" y="2131"/>
                    <a:pt x="918" y="2131"/>
                    <a:pt x="918" y="2131"/>
                  </a:cubicBezTo>
                  <a:cubicBezTo>
                    <a:pt x="945" y="2145"/>
                    <a:pt x="945" y="2145"/>
                    <a:pt x="945" y="2145"/>
                  </a:cubicBezTo>
                  <a:cubicBezTo>
                    <a:pt x="945" y="2145"/>
                    <a:pt x="984" y="2103"/>
                    <a:pt x="1021" y="2106"/>
                  </a:cubicBezTo>
                  <a:cubicBezTo>
                    <a:pt x="1058" y="2108"/>
                    <a:pt x="1134" y="2149"/>
                    <a:pt x="1168" y="2149"/>
                  </a:cubicBezTo>
                  <a:cubicBezTo>
                    <a:pt x="1203" y="2149"/>
                    <a:pt x="1242" y="2163"/>
                    <a:pt x="1283" y="2191"/>
                  </a:cubicBezTo>
                  <a:cubicBezTo>
                    <a:pt x="1325" y="2218"/>
                    <a:pt x="1343" y="2253"/>
                    <a:pt x="1343" y="2253"/>
                  </a:cubicBezTo>
                  <a:cubicBezTo>
                    <a:pt x="1343" y="2253"/>
                    <a:pt x="1384" y="2264"/>
                    <a:pt x="1412" y="2266"/>
                  </a:cubicBezTo>
                  <a:cubicBezTo>
                    <a:pt x="1437" y="2269"/>
                    <a:pt x="1487" y="2271"/>
                    <a:pt x="1496" y="2271"/>
                  </a:cubicBezTo>
                  <a:cubicBezTo>
                    <a:pt x="1495" y="2271"/>
                    <a:pt x="1494" y="2271"/>
                    <a:pt x="1493" y="2271"/>
                  </a:cubicBezTo>
                  <a:cubicBezTo>
                    <a:pt x="1481" y="2263"/>
                    <a:pt x="1414" y="2222"/>
                    <a:pt x="1414" y="2222"/>
                  </a:cubicBezTo>
                  <a:cubicBezTo>
                    <a:pt x="1437" y="2193"/>
                    <a:pt x="1437" y="2193"/>
                    <a:pt x="1437" y="2193"/>
                  </a:cubicBezTo>
                  <a:cubicBezTo>
                    <a:pt x="1437" y="2193"/>
                    <a:pt x="1462" y="2193"/>
                    <a:pt x="1475" y="2193"/>
                  </a:cubicBezTo>
                  <a:cubicBezTo>
                    <a:pt x="1488" y="2193"/>
                    <a:pt x="1525" y="2173"/>
                    <a:pt x="1541" y="2168"/>
                  </a:cubicBezTo>
                  <a:cubicBezTo>
                    <a:pt x="1557" y="2163"/>
                    <a:pt x="1566" y="2130"/>
                    <a:pt x="1566" y="2130"/>
                  </a:cubicBezTo>
                  <a:cubicBezTo>
                    <a:pt x="1656" y="2145"/>
                    <a:pt x="1656" y="2145"/>
                    <a:pt x="1656" y="2145"/>
                  </a:cubicBezTo>
                  <a:cubicBezTo>
                    <a:pt x="1670" y="2118"/>
                    <a:pt x="1670" y="2118"/>
                    <a:pt x="1670" y="2118"/>
                  </a:cubicBezTo>
                  <a:cubicBezTo>
                    <a:pt x="1704" y="2125"/>
                    <a:pt x="1704" y="2125"/>
                    <a:pt x="1704" y="2125"/>
                  </a:cubicBezTo>
                  <a:cubicBezTo>
                    <a:pt x="1729" y="2157"/>
                    <a:pt x="1729" y="2157"/>
                    <a:pt x="1729" y="2157"/>
                  </a:cubicBezTo>
                  <a:cubicBezTo>
                    <a:pt x="1729" y="2157"/>
                    <a:pt x="1772" y="2116"/>
                    <a:pt x="1776" y="2104"/>
                  </a:cubicBezTo>
                  <a:cubicBezTo>
                    <a:pt x="1780" y="2091"/>
                    <a:pt x="1762" y="2050"/>
                    <a:pt x="1758" y="2043"/>
                  </a:cubicBezTo>
                  <a:cubicBezTo>
                    <a:pt x="1754" y="2035"/>
                    <a:pt x="1728" y="2010"/>
                    <a:pt x="1728" y="2010"/>
                  </a:cubicBezTo>
                  <a:cubicBezTo>
                    <a:pt x="1767" y="1982"/>
                    <a:pt x="1767" y="1982"/>
                    <a:pt x="1767" y="1982"/>
                  </a:cubicBezTo>
                  <a:cubicBezTo>
                    <a:pt x="1742" y="1939"/>
                    <a:pt x="1742" y="1939"/>
                    <a:pt x="1742" y="1939"/>
                  </a:cubicBezTo>
                  <a:cubicBezTo>
                    <a:pt x="1742" y="1939"/>
                    <a:pt x="1751" y="1928"/>
                    <a:pt x="1760" y="1915"/>
                  </a:cubicBezTo>
                  <a:cubicBezTo>
                    <a:pt x="1769" y="1903"/>
                    <a:pt x="1760" y="1867"/>
                    <a:pt x="1760" y="1867"/>
                  </a:cubicBezTo>
                  <a:cubicBezTo>
                    <a:pt x="1742" y="1849"/>
                    <a:pt x="1742" y="1849"/>
                    <a:pt x="1742" y="1849"/>
                  </a:cubicBezTo>
                  <a:cubicBezTo>
                    <a:pt x="1767" y="1813"/>
                    <a:pt x="1767" y="1813"/>
                    <a:pt x="1767" y="1813"/>
                  </a:cubicBezTo>
                  <a:cubicBezTo>
                    <a:pt x="1763" y="1772"/>
                    <a:pt x="1763" y="1772"/>
                    <a:pt x="1763" y="1772"/>
                  </a:cubicBezTo>
                  <a:cubicBezTo>
                    <a:pt x="1792" y="1733"/>
                    <a:pt x="1792" y="1733"/>
                    <a:pt x="1792" y="1733"/>
                  </a:cubicBezTo>
                  <a:cubicBezTo>
                    <a:pt x="1769" y="1724"/>
                    <a:pt x="1769" y="1724"/>
                    <a:pt x="1769" y="1724"/>
                  </a:cubicBezTo>
                  <a:cubicBezTo>
                    <a:pt x="1789" y="1697"/>
                    <a:pt x="1789" y="1697"/>
                    <a:pt x="1789" y="1697"/>
                  </a:cubicBezTo>
                  <a:cubicBezTo>
                    <a:pt x="1789" y="1697"/>
                    <a:pt x="1749" y="1616"/>
                    <a:pt x="1742" y="1588"/>
                  </a:cubicBezTo>
                  <a:cubicBezTo>
                    <a:pt x="1735" y="1559"/>
                    <a:pt x="1720" y="1484"/>
                    <a:pt x="1715" y="1471"/>
                  </a:cubicBezTo>
                  <a:cubicBezTo>
                    <a:pt x="1710" y="1459"/>
                    <a:pt x="1686" y="1446"/>
                    <a:pt x="1686" y="1446"/>
                  </a:cubicBezTo>
                  <a:cubicBezTo>
                    <a:pt x="1686" y="1408"/>
                    <a:pt x="1686" y="1408"/>
                    <a:pt x="1686" y="1408"/>
                  </a:cubicBezTo>
                  <a:cubicBezTo>
                    <a:pt x="1717" y="1369"/>
                    <a:pt x="1717" y="1369"/>
                    <a:pt x="1717" y="1369"/>
                  </a:cubicBezTo>
                  <a:cubicBezTo>
                    <a:pt x="1708" y="1337"/>
                    <a:pt x="1708" y="1337"/>
                    <a:pt x="1708" y="1337"/>
                  </a:cubicBezTo>
                  <a:cubicBezTo>
                    <a:pt x="1756" y="1333"/>
                    <a:pt x="1756" y="1333"/>
                    <a:pt x="1756" y="1333"/>
                  </a:cubicBezTo>
                  <a:cubicBezTo>
                    <a:pt x="1787" y="1348"/>
                    <a:pt x="1787" y="1348"/>
                    <a:pt x="1787" y="1348"/>
                  </a:cubicBezTo>
                  <a:cubicBezTo>
                    <a:pt x="1801" y="1339"/>
                    <a:pt x="1801" y="1339"/>
                    <a:pt x="1801" y="1339"/>
                  </a:cubicBezTo>
                  <a:cubicBezTo>
                    <a:pt x="1810" y="1319"/>
                    <a:pt x="1810" y="1319"/>
                    <a:pt x="1810" y="1319"/>
                  </a:cubicBezTo>
                  <a:cubicBezTo>
                    <a:pt x="1844" y="1305"/>
                    <a:pt x="1844" y="1305"/>
                    <a:pt x="1844" y="1305"/>
                  </a:cubicBezTo>
                  <a:cubicBezTo>
                    <a:pt x="1839" y="1285"/>
                    <a:pt x="1839" y="1285"/>
                    <a:pt x="1839" y="1285"/>
                  </a:cubicBezTo>
                  <a:cubicBezTo>
                    <a:pt x="1839" y="1285"/>
                    <a:pt x="1858" y="1278"/>
                    <a:pt x="1864" y="1278"/>
                  </a:cubicBezTo>
                  <a:cubicBezTo>
                    <a:pt x="1869" y="1278"/>
                    <a:pt x="1894" y="1265"/>
                    <a:pt x="1894" y="1265"/>
                  </a:cubicBezTo>
                  <a:cubicBezTo>
                    <a:pt x="1898" y="1202"/>
                    <a:pt x="1898" y="1202"/>
                    <a:pt x="1898" y="1202"/>
                  </a:cubicBezTo>
                  <a:cubicBezTo>
                    <a:pt x="1910" y="1183"/>
                    <a:pt x="1910" y="1183"/>
                    <a:pt x="1910" y="1183"/>
                  </a:cubicBezTo>
                  <a:cubicBezTo>
                    <a:pt x="1866" y="1154"/>
                    <a:pt x="1866" y="1154"/>
                    <a:pt x="1866" y="1154"/>
                  </a:cubicBezTo>
                  <a:cubicBezTo>
                    <a:pt x="1866" y="1154"/>
                    <a:pt x="1864" y="1134"/>
                    <a:pt x="1860" y="1124"/>
                  </a:cubicBezTo>
                  <a:cubicBezTo>
                    <a:pt x="1857" y="1113"/>
                    <a:pt x="1878" y="1100"/>
                    <a:pt x="1885" y="1100"/>
                  </a:cubicBezTo>
                  <a:cubicBezTo>
                    <a:pt x="1892" y="1100"/>
                    <a:pt x="1934" y="1133"/>
                    <a:pt x="1934" y="1133"/>
                  </a:cubicBezTo>
                  <a:cubicBezTo>
                    <a:pt x="1953" y="1124"/>
                    <a:pt x="1953" y="1124"/>
                    <a:pt x="1953" y="1124"/>
                  </a:cubicBezTo>
                  <a:cubicBezTo>
                    <a:pt x="1959" y="1102"/>
                    <a:pt x="1959" y="1102"/>
                    <a:pt x="1959" y="1102"/>
                  </a:cubicBezTo>
                  <a:cubicBezTo>
                    <a:pt x="1975" y="1107"/>
                    <a:pt x="1975" y="1107"/>
                    <a:pt x="1975" y="1107"/>
                  </a:cubicBezTo>
                  <a:cubicBezTo>
                    <a:pt x="1969" y="1149"/>
                    <a:pt x="1969" y="1149"/>
                    <a:pt x="1969" y="1149"/>
                  </a:cubicBezTo>
                  <a:lnTo>
                    <a:pt x="2018" y="1115"/>
                  </a:lnTo>
                  <a:close/>
                  <a:moveTo>
                    <a:pt x="793" y="2069"/>
                  </a:moveTo>
                  <a:cubicBezTo>
                    <a:pt x="774" y="2109"/>
                    <a:pt x="774" y="2109"/>
                    <a:pt x="774" y="2109"/>
                  </a:cubicBezTo>
                  <a:cubicBezTo>
                    <a:pt x="828" y="2114"/>
                    <a:pt x="828" y="2114"/>
                    <a:pt x="828" y="2114"/>
                  </a:cubicBezTo>
                  <a:cubicBezTo>
                    <a:pt x="817" y="2080"/>
                    <a:pt x="817" y="2080"/>
                    <a:pt x="817" y="2080"/>
                  </a:cubicBezTo>
                  <a:lnTo>
                    <a:pt x="793" y="20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3" name="Freeform 380">
              <a:extLst>
                <a:ext uri="{FF2B5EF4-FFF2-40B4-BE49-F238E27FC236}">
                  <a16:creationId xmlns:a16="http://schemas.microsoft.com/office/drawing/2014/main" id="{74219436-8989-8283-ACFB-94117B85F6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49173" y="1947564"/>
              <a:ext cx="1238243" cy="875408"/>
            </a:xfrm>
            <a:custGeom>
              <a:avLst/>
              <a:gdLst>
                <a:gd name="T0" fmla="*/ 2201 w 2285"/>
                <a:gd name="T1" fmla="*/ 1017 h 1615"/>
                <a:gd name="T2" fmla="*/ 2031 w 2285"/>
                <a:gd name="T3" fmla="*/ 926 h 1615"/>
                <a:gd name="T4" fmla="*/ 1918 w 2285"/>
                <a:gd name="T5" fmla="*/ 719 h 1615"/>
                <a:gd name="T6" fmla="*/ 1759 w 2285"/>
                <a:gd name="T7" fmla="*/ 558 h 1615"/>
                <a:gd name="T8" fmla="*/ 1620 w 2285"/>
                <a:gd name="T9" fmla="*/ 528 h 1615"/>
                <a:gd name="T10" fmla="*/ 1467 w 2285"/>
                <a:gd name="T11" fmla="*/ 395 h 1615"/>
                <a:gd name="T12" fmla="*/ 1405 w 2285"/>
                <a:gd name="T13" fmla="*/ 272 h 1615"/>
                <a:gd name="T14" fmla="*/ 1258 w 2285"/>
                <a:gd name="T15" fmla="*/ 334 h 1615"/>
                <a:gd name="T16" fmla="*/ 1136 w 2285"/>
                <a:gd name="T17" fmla="*/ 380 h 1615"/>
                <a:gd name="T18" fmla="*/ 1051 w 2285"/>
                <a:gd name="T19" fmla="*/ 431 h 1615"/>
                <a:gd name="T20" fmla="*/ 1129 w 2285"/>
                <a:gd name="T21" fmla="*/ 341 h 1615"/>
                <a:gd name="T22" fmla="*/ 1226 w 2285"/>
                <a:gd name="T23" fmla="*/ 299 h 1615"/>
                <a:gd name="T24" fmla="*/ 1311 w 2285"/>
                <a:gd name="T25" fmla="*/ 258 h 1615"/>
                <a:gd name="T26" fmla="*/ 1012 w 2285"/>
                <a:gd name="T27" fmla="*/ 428 h 1615"/>
                <a:gd name="T28" fmla="*/ 598 w 2285"/>
                <a:gd name="T29" fmla="*/ 608 h 1615"/>
                <a:gd name="T30" fmla="*/ 540 w 2285"/>
                <a:gd name="T31" fmla="*/ 702 h 1615"/>
                <a:gd name="T32" fmla="*/ 389 w 2285"/>
                <a:gd name="T33" fmla="*/ 743 h 1615"/>
                <a:gd name="T34" fmla="*/ 228 w 2285"/>
                <a:gd name="T35" fmla="*/ 810 h 1615"/>
                <a:gd name="T36" fmla="*/ 148 w 2285"/>
                <a:gd name="T37" fmla="*/ 1025 h 1615"/>
                <a:gd name="T38" fmla="*/ 98 w 2285"/>
                <a:gd name="T39" fmla="*/ 1254 h 1615"/>
                <a:gd name="T40" fmla="*/ 4 w 2285"/>
                <a:gd name="T41" fmla="*/ 1365 h 1615"/>
                <a:gd name="T42" fmla="*/ 238 w 2285"/>
                <a:gd name="T43" fmla="*/ 1441 h 1615"/>
                <a:gd name="T44" fmla="*/ 403 w 2285"/>
                <a:gd name="T45" fmla="*/ 1605 h 1615"/>
                <a:gd name="T46" fmla="*/ 576 w 2285"/>
                <a:gd name="T47" fmla="*/ 1509 h 1615"/>
                <a:gd name="T48" fmla="*/ 766 w 2285"/>
                <a:gd name="T49" fmla="*/ 1468 h 1615"/>
                <a:gd name="T50" fmla="*/ 884 w 2285"/>
                <a:gd name="T51" fmla="*/ 1350 h 1615"/>
                <a:gd name="T52" fmla="*/ 1118 w 2285"/>
                <a:gd name="T53" fmla="*/ 1456 h 1615"/>
                <a:gd name="T54" fmla="*/ 1303 w 2285"/>
                <a:gd name="T55" fmla="*/ 1492 h 1615"/>
                <a:gd name="T56" fmla="*/ 1481 w 2285"/>
                <a:gd name="T57" fmla="*/ 1514 h 1615"/>
                <a:gd name="T58" fmla="*/ 1655 w 2285"/>
                <a:gd name="T59" fmla="*/ 1418 h 1615"/>
                <a:gd name="T60" fmla="*/ 1770 w 2285"/>
                <a:gd name="T61" fmla="*/ 1329 h 1615"/>
                <a:gd name="T62" fmla="*/ 1924 w 2285"/>
                <a:gd name="T63" fmla="*/ 1167 h 1615"/>
                <a:gd name="T64" fmla="*/ 2110 w 2285"/>
                <a:gd name="T65" fmla="*/ 1240 h 1615"/>
                <a:gd name="T66" fmla="*/ 2143 w 2285"/>
                <a:gd name="T67" fmla="*/ 1408 h 1615"/>
                <a:gd name="T68" fmla="*/ 2272 w 2285"/>
                <a:gd name="T69" fmla="*/ 1307 h 1615"/>
                <a:gd name="T70" fmla="*/ 1624 w 2285"/>
                <a:gd name="T71" fmla="*/ 93 h 1615"/>
                <a:gd name="T72" fmla="*/ 1652 w 2285"/>
                <a:gd name="T73" fmla="*/ 182 h 1615"/>
                <a:gd name="T74" fmla="*/ 1596 w 2285"/>
                <a:gd name="T75" fmla="*/ 185 h 1615"/>
                <a:gd name="T76" fmla="*/ 1564 w 2285"/>
                <a:gd name="T77" fmla="*/ 226 h 1615"/>
                <a:gd name="T78" fmla="*/ 1518 w 2285"/>
                <a:gd name="T79" fmla="*/ 325 h 1615"/>
                <a:gd name="T80" fmla="*/ 1531 w 2285"/>
                <a:gd name="T81" fmla="*/ 416 h 1615"/>
                <a:gd name="T82" fmla="*/ 1651 w 2285"/>
                <a:gd name="T83" fmla="*/ 443 h 1615"/>
                <a:gd name="T84" fmla="*/ 1795 w 2285"/>
                <a:gd name="T85" fmla="*/ 345 h 1615"/>
                <a:gd name="T86" fmla="*/ 1862 w 2285"/>
                <a:gd name="T87" fmla="*/ 348 h 1615"/>
                <a:gd name="T88" fmla="*/ 1661 w 2285"/>
                <a:gd name="T89" fmla="*/ 115 h 1615"/>
                <a:gd name="T90" fmla="*/ 1522 w 2285"/>
                <a:gd name="T91" fmla="*/ 126 h 1615"/>
                <a:gd name="T92" fmla="*/ 1911 w 2285"/>
                <a:gd name="T93" fmla="*/ 648 h 1615"/>
                <a:gd name="T94" fmla="*/ 2023 w 2285"/>
                <a:gd name="T95" fmla="*/ 665 h 1615"/>
                <a:gd name="T96" fmla="*/ 1955 w 2285"/>
                <a:gd name="T97" fmla="*/ 702 h 1615"/>
                <a:gd name="T98" fmla="*/ 1964 w 2285"/>
                <a:gd name="T99" fmla="*/ 840 h 1615"/>
                <a:gd name="T100" fmla="*/ 2171 w 2285"/>
                <a:gd name="T101" fmla="*/ 835 h 1615"/>
                <a:gd name="T102" fmla="*/ 1924 w 2285"/>
                <a:gd name="T103" fmla="*/ 582 h 1615"/>
                <a:gd name="T104" fmla="*/ 1860 w 2285"/>
                <a:gd name="T105" fmla="*/ 498 h 1615"/>
                <a:gd name="T106" fmla="*/ 1933 w 2285"/>
                <a:gd name="T107" fmla="*/ 430 h 1615"/>
                <a:gd name="T108" fmla="*/ 521 w 2285"/>
                <a:gd name="T109" fmla="*/ 735 h 1615"/>
                <a:gd name="T110" fmla="*/ 1438 w 2285"/>
                <a:gd name="T111" fmla="*/ 247 h 1615"/>
                <a:gd name="T112" fmla="*/ 1464 w 2285"/>
                <a:gd name="T113" fmla="*/ 172 h 1615"/>
                <a:gd name="T114" fmla="*/ 1452 w 2285"/>
                <a:gd name="T115" fmla="*/ 156 h 1615"/>
                <a:gd name="T116" fmla="*/ 1518 w 2285"/>
                <a:gd name="T117" fmla="*/ 209 h 16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85"/>
                <a:gd name="T178" fmla="*/ 0 h 1615"/>
                <a:gd name="T179" fmla="*/ 2285 w 2285"/>
                <a:gd name="T180" fmla="*/ 1615 h 16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85" h="1615">
                  <a:moveTo>
                    <a:pt x="2272" y="1307"/>
                  </a:moveTo>
                  <a:cubicBezTo>
                    <a:pt x="2260" y="1286"/>
                    <a:pt x="2265" y="1217"/>
                    <a:pt x="2265" y="1217"/>
                  </a:cubicBezTo>
                  <a:cubicBezTo>
                    <a:pt x="2265" y="1217"/>
                    <a:pt x="2244" y="1198"/>
                    <a:pt x="2244" y="1185"/>
                  </a:cubicBezTo>
                  <a:cubicBezTo>
                    <a:pt x="2244" y="1171"/>
                    <a:pt x="2240" y="1162"/>
                    <a:pt x="2233" y="1159"/>
                  </a:cubicBezTo>
                  <a:cubicBezTo>
                    <a:pt x="2226" y="1157"/>
                    <a:pt x="2224" y="1132"/>
                    <a:pt x="2224" y="1132"/>
                  </a:cubicBezTo>
                  <a:cubicBezTo>
                    <a:pt x="2224" y="1132"/>
                    <a:pt x="2219" y="1070"/>
                    <a:pt x="2219" y="1056"/>
                  </a:cubicBezTo>
                  <a:cubicBezTo>
                    <a:pt x="2219" y="1042"/>
                    <a:pt x="2201" y="1017"/>
                    <a:pt x="2201" y="1017"/>
                  </a:cubicBezTo>
                  <a:cubicBezTo>
                    <a:pt x="2191" y="980"/>
                    <a:pt x="2191" y="980"/>
                    <a:pt x="2191" y="980"/>
                  </a:cubicBezTo>
                  <a:cubicBezTo>
                    <a:pt x="2179" y="979"/>
                    <a:pt x="2179" y="979"/>
                    <a:pt x="2179" y="979"/>
                  </a:cubicBezTo>
                  <a:cubicBezTo>
                    <a:pt x="2179" y="979"/>
                    <a:pt x="2160" y="974"/>
                    <a:pt x="2151" y="970"/>
                  </a:cubicBezTo>
                  <a:cubicBezTo>
                    <a:pt x="2142" y="965"/>
                    <a:pt x="2160" y="954"/>
                    <a:pt x="2176" y="940"/>
                  </a:cubicBezTo>
                  <a:cubicBezTo>
                    <a:pt x="2191" y="926"/>
                    <a:pt x="2170" y="918"/>
                    <a:pt x="2156" y="915"/>
                  </a:cubicBezTo>
                  <a:cubicBezTo>
                    <a:pt x="2142" y="912"/>
                    <a:pt x="2120" y="946"/>
                    <a:pt x="2101" y="945"/>
                  </a:cubicBezTo>
                  <a:cubicBezTo>
                    <a:pt x="2083" y="943"/>
                    <a:pt x="2041" y="929"/>
                    <a:pt x="2031" y="926"/>
                  </a:cubicBezTo>
                  <a:cubicBezTo>
                    <a:pt x="2022" y="923"/>
                    <a:pt x="1977" y="887"/>
                    <a:pt x="1977" y="887"/>
                  </a:cubicBezTo>
                  <a:cubicBezTo>
                    <a:pt x="1957" y="884"/>
                    <a:pt x="1957" y="884"/>
                    <a:pt x="1957" y="884"/>
                  </a:cubicBezTo>
                  <a:cubicBezTo>
                    <a:pt x="1957" y="884"/>
                    <a:pt x="1946" y="869"/>
                    <a:pt x="1938" y="861"/>
                  </a:cubicBezTo>
                  <a:cubicBezTo>
                    <a:pt x="1930" y="853"/>
                    <a:pt x="1904" y="847"/>
                    <a:pt x="1901" y="833"/>
                  </a:cubicBezTo>
                  <a:cubicBezTo>
                    <a:pt x="1898" y="819"/>
                    <a:pt x="1943" y="783"/>
                    <a:pt x="1949" y="771"/>
                  </a:cubicBezTo>
                  <a:cubicBezTo>
                    <a:pt x="1955" y="758"/>
                    <a:pt x="1944" y="751"/>
                    <a:pt x="1933" y="747"/>
                  </a:cubicBezTo>
                  <a:cubicBezTo>
                    <a:pt x="1923" y="744"/>
                    <a:pt x="1919" y="732"/>
                    <a:pt x="1918" y="719"/>
                  </a:cubicBezTo>
                  <a:cubicBezTo>
                    <a:pt x="1916" y="707"/>
                    <a:pt x="1893" y="695"/>
                    <a:pt x="1874" y="684"/>
                  </a:cubicBezTo>
                  <a:cubicBezTo>
                    <a:pt x="1856" y="673"/>
                    <a:pt x="1853" y="656"/>
                    <a:pt x="1862" y="637"/>
                  </a:cubicBezTo>
                  <a:cubicBezTo>
                    <a:pt x="1871" y="618"/>
                    <a:pt x="1879" y="597"/>
                    <a:pt x="1874" y="589"/>
                  </a:cubicBezTo>
                  <a:cubicBezTo>
                    <a:pt x="1870" y="581"/>
                    <a:pt x="1836" y="558"/>
                    <a:pt x="1834" y="552"/>
                  </a:cubicBezTo>
                  <a:cubicBezTo>
                    <a:pt x="1832" y="545"/>
                    <a:pt x="1840" y="534"/>
                    <a:pt x="1831" y="530"/>
                  </a:cubicBezTo>
                  <a:cubicBezTo>
                    <a:pt x="1822" y="525"/>
                    <a:pt x="1797" y="536"/>
                    <a:pt x="1797" y="536"/>
                  </a:cubicBezTo>
                  <a:cubicBezTo>
                    <a:pt x="1797" y="536"/>
                    <a:pt x="1772" y="562"/>
                    <a:pt x="1759" y="558"/>
                  </a:cubicBezTo>
                  <a:cubicBezTo>
                    <a:pt x="1747" y="553"/>
                    <a:pt x="1713" y="573"/>
                    <a:pt x="1705" y="575"/>
                  </a:cubicBezTo>
                  <a:cubicBezTo>
                    <a:pt x="1697" y="576"/>
                    <a:pt x="1703" y="603"/>
                    <a:pt x="1696" y="604"/>
                  </a:cubicBezTo>
                  <a:cubicBezTo>
                    <a:pt x="1688" y="606"/>
                    <a:pt x="1680" y="578"/>
                    <a:pt x="1677" y="567"/>
                  </a:cubicBezTo>
                  <a:cubicBezTo>
                    <a:pt x="1674" y="556"/>
                    <a:pt x="1651" y="550"/>
                    <a:pt x="1651" y="550"/>
                  </a:cubicBezTo>
                  <a:cubicBezTo>
                    <a:pt x="1655" y="536"/>
                    <a:pt x="1655" y="536"/>
                    <a:pt x="1655" y="536"/>
                  </a:cubicBezTo>
                  <a:cubicBezTo>
                    <a:pt x="1644" y="519"/>
                    <a:pt x="1644" y="519"/>
                    <a:pt x="1644" y="519"/>
                  </a:cubicBezTo>
                  <a:cubicBezTo>
                    <a:pt x="1644" y="519"/>
                    <a:pt x="1629" y="539"/>
                    <a:pt x="1620" y="528"/>
                  </a:cubicBezTo>
                  <a:cubicBezTo>
                    <a:pt x="1610" y="517"/>
                    <a:pt x="1585" y="469"/>
                    <a:pt x="1585" y="469"/>
                  </a:cubicBezTo>
                  <a:cubicBezTo>
                    <a:pt x="1582" y="461"/>
                    <a:pt x="1556" y="461"/>
                    <a:pt x="1548" y="460"/>
                  </a:cubicBezTo>
                  <a:cubicBezTo>
                    <a:pt x="1540" y="458"/>
                    <a:pt x="1550" y="454"/>
                    <a:pt x="1537" y="446"/>
                  </a:cubicBezTo>
                  <a:cubicBezTo>
                    <a:pt x="1525" y="438"/>
                    <a:pt x="1509" y="444"/>
                    <a:pt x="1492" y="438"/>
                  </a:cubicBezTo>
                  <a:cubicBezTo>
                    <a:pt x="1482" y="434"/>
                    <a:pt x="1483" y="430"/>
                    <a:pt x="1485" y="426"/>
                  </a:cubicBezTo>
                  <a:cubicBezTo>
                    <a:pt x="1476" y="423"/>
                    <a:pt x="1476" y="423"/>
                    <a:pt x="1476" y="423"/>
                  </a:cubicBezTo>
                  <a:cubicBezTo>
                    <a:pt x="1467" y="395"/>
                    <a:pt x="1467" y="395"/>
                    <a:pt x="1467" y="395"/>
                  </a:cubicBezTo>
                  <a:cubicBezTo>
                    <a:pt x="1452" y="373"/>
                    <a:pt x="1452" y="373"/>
                    <a:pt x="1452" y="373"/>
                  </a:cubicBezTo>
                  <a:cubicBezTo>
                    <a:pt x="1449" y="338"/>
                    <a:pt x="1449" y="338"/>
                    <a:pt x="1449" y="338"/>
                  </a:cubicBezTo>
                  <a:cubicBezTo>
                    <a:pt x="1453" y="334"/>
                    <a:pt x="1453" y="334"/>
                    <a:pt x="1453" y="334"/>
                  </a:cubicBezTo>
                  <a:cubicBezTo>
                    <a:pt x="1452" y="329"/>
                    <a:pt x="1450" y="325"/>
                    <a:pt x="1446" y="322"/>
                  </a:cubicBezTo>
                  <a:cubicBezTo>
                    <a:pt x="1435" y="316"/>
                    <a:pt x="1423" y="311"/>
                    <a:pt x="1419" y="304"/>
                  </a:cubicBezTo>
                  <a:cubicBezTo>
                    <a:pt x="1414" y="297"/>
                    <a:pt x="1430" y="288"/>
                    <a:pt x="1423" y="272"/>
                  </a:cubicBezTo>
                  <a:cubicBezTo>
                    <a:pt x="1416" y="256"/>
                    <a:pt x="1423" y="272"/>
                    <a:pt x="1405" y="272"/>
                  </a:cubicBezTo>
                  <a:cubicBezTo>
                    <a:pt x="1387" y="272"/>
                    <a:pt x="1387" y="288"/>
                    <a:pt x="1375" y="293"/>
                  </a:cubicBezTo>
                  <a:cubicBezTo>
                    <a:pt x="1364" y="297"/>
                    <a:pt x="1357" y="306"/>
                    <a:pt x="1345" y="313"/>
                  </a:cubicBezTo>
                  <a:cubicBezTo>
                    <a:pt x="1334" y="320"/>
                    <a:pt x="1345" y="336"/>
                    <a:pt x="1338" y="341"/>
                  </a:cubicBezTo>
                  <a:cubicBezTo>
                    <a:pt x="1331" y="345"/>
                    <a:pt x="1313" y="362"/>
                    <a:pt x="1302" y="355"/>
                  </a:cubicBezTo>
                  <a:cubicBezTo>
                    <a:pt x="1290" y="348"/>
                    <a:pt x="1288" y="313"/>
                    <a:pt x="1279" y="318"/>
                  </a:cubicBezTo>
                  <a:cubicBezTo>
                    <a:pt x="1269" y="322"/>
                    <a:pt x="1269" y="336"/>
                    <a:pt x="1269" y="336"/>
                  </a:cubicBezTo>
                  <a:cubicBezTo>
                    <a:pt x="1258" y="334"/>
                    <a:pt x="1258" y="334"/>
                    <a:pt x="1258" y="334"/>
                  </a:cubicBezTo>
                  <a:cubicBezTo>
                    <a:pt x="1246" y="334"/>
                    <a:pt x="1246" y="334"/>
                    <a:pt x="1246" y="334"/>
                  </a:cubicBezTo>
                  <a:cubicBezTo>
                    <a:pt x="1246" y="334"/>
                    <a:pt x="1249" y="320"/>
                    <a:pt x="1237" y="320"/>
                  </a:cubicBezTo>
                  <a:cubicBezTo>
                    <a:pt x="1226" y="320"/>
                    <a:pt x="1187" y="339"/>
                    <a:pt x="1187" y="339"/>
                  </a:cubicBezTo>
                  <a:cubicBezTo>
                    <a:pt x="1177" y="359"/>
                    <a:pt x="1177" y="359"/>
                    <a:pt x="1177" y="359"/>
                  </a:cubicBezTo>
                  <a:cubicBezTo>
                    <a:pt x="1177" y="359"/>
                    <a:pt x="1157" y="343"/>
                    <a:pt x="1150" y="343"/>
                  </a:cubicBezTo>
                  <a:cubicBezTo>
                    <a:pt x="1143" y="343"/>
                    <a:pt x="1131" y="359"/>
                    <a:pt x="1131" y="359"/>
                  </a:cubicBezTo>
                  <a:cubicBezTo>
                    <a:pt x="1136" y="380"/>
                    <a:pt x="1136" y="380"/>
                    <a:pt x="1136" y="380"/>
                  </a:cubicBezTo>
                  <a:cubicBezTo>
                    <a:pt x="1136" y="380"/>
                    <a:pt x="1120" y="387"/>
                    <a:pt x="1108" y="394"/>
                  </a:cubicBezTo>
                  <a:cubicBezTo>
                    <a:pt x="1097" y="401"/>
                    <a:pt x="1104" y="412"/>
                    <a:pt x="1104" y="412"/>
                  </a:cubicBezTo>
                  <a:cubicBezTo>
                    <a:pt x="1081" y="419"/>
                    <a:pt x="1081" y="419"/>
                    <a:pt x="1081" y="419"/>
                  </a:cubicBezTo>
                  <a:cubicBezTo>
                    <a:pt x="1081" y="419"/>
                    <a:pt x="1062" y="444"/>
                    <a:pt x="1069" y="454"/>
                  </a:cubicBezTo>
                  <a:cubicBezTo>
                    <a:pt x="1076" y="463"/>
                    <a:pt x="1099" y="470"/>
                    <a:pt x="1085" y="470"/>
                  </a:cubicBezTo>
                  <a:cubicBezTo>
                    <a:pt x="1072" y="470"/>
                    <a:pt x="1060" y="463"/>
                    <a:pt x="1049" y="456"/>
                  </a:cubicBezTo>
                  <a:cubicBezTo>
                    <a:pt x="1037" y="449"/>
                    <a:pt x="1046" y="437"/>
                    <a:pt x="1051" y="431"/>
                  </a:cubicBezTo>
                  <a:cubicBezTo>
                    <a:pt x="1055" y="424"/>
                    <a:pt x="1046" y="414"/>
                    <a:pt x="1055" y="410"/>
                  </a:cubicBezTo>
                  <a:cubicBezTo>
                    <a:pt x="1065" y="405"/>
                    <a:pt x="1055" y="396"/>
                    <a:pt x="1058" y="387"/>
                  </a:cubicBezTo>
                  <a:cubicBezTo>
                    <a:pt x="1060" y="378"/>
                    <a:pt x="1065" y="387"/>
                    <a:pt x="1072" y="387"/>
                  </a:cubicBezTo>
                  <a:cubicBezTo>
                    <a:pt x="1078" y="387"/>
                    <a:pt x="1078" y="375"/>
                    <a:pt x="1078" y="368"/>
                  </a:cubicBezTo>
                  <a:cubicBezTo>
                    <a:pt x="1078" y="362"/>
                    <a:pt x="1074" y="348"/>
                    <a:pt x="1074" y="348"/>
                  </a:cubicBezTo>
                  <a:cubicBezTo>
                    <a:pt x="1074" y="348"/>
                    <a:pt x="1085" y="339"/>
                    <a:pt x="1104" y="339"/>
                  </a:cubicBezTo>
                  <a:cubicBezTo>
                    <a:pt x="1122" y="339"/>
                    <a:pt x="1120" y="341"/>
                    <a:pt x="1129" y="341"/>
                  </a:cubicBezTo>
                  <a:cubicBezTo>
                    <a:pt x="1138" y="341"/>
                    <a:pt x="1141" y="334"/>
                    <a:pt x="1150" y="332"/>
                  </a:cubicBezTo>
                  <a:cubicBezTo>
                    <a:pt x="1159" y="329"/>
                    <a:pt x="1168" y="329"/>
                    <a:pt x="1177" y="329"/>
                  </a:cubicBezTo>
                  <a:cubicBezTo>
                    <a:pt x="1187" y="329"/>
                    <a:pt x="1168" y="309"/>
                    <a:pt x="1168" y="309"/>
                  </a:cubicBezTo>
                  <a:cubicBezTo>
                    <a:pt x="1168" y="309"/>
                    <a:pt x="1184" y="293"/>
                    <a:pt x="1196" y="290"/>
                  </a:cubicBezTo>
                  <a:cubicBezTo>
                    <a:pt x="1207" y="288"/>
                    <a:pt x="1207" y="311"/>
                    <a:pt x="1207" y="311"/>
                  </a:cubicBezTo>
                  <a:cubicBezTo>
                    <a:pt x="1230" y="311"/>
                    <a:pt x="1230" y="311"/>
                    <a:pt x="1230" y="311"/>
                  </a:cubicBezTo>
                  <a:cubicBezTo>
                    <a:pt x="1226" y="299"/>
                    <a:pt x="1226" y="299"/>
                    <a:pt x="1226" y="299"/>
                  </a:cubicBezTo>
                  <a:cubicBezTo>
                    <a:pt x="1226" y="299"/>
                    <a:pt x="1256" y="299"/>
                    <a:pt x="1269" y="295"/>
                  </a:cubicBezTo>
                  <a:cubicBezTo>
                    <a:pt x="1283" y="290"/>
                    <a:pt x="1285" y="304"/>
                    <a:pt x="1295" y="304"/>
                  </a:cubicBezTo>
                  <a:cubicBezTo>
                    <a:pt x="1304" y="304"/>
                    <a:pt x="1304" y="293"/>
                    <a:pt x="1315" y="293"/>
                  </a:cubicBezTo>
                  <a:cubicBezTo>
                    <a:pt x="1327" y="293"/>
                    <a:pt x="1331" y="295"/>
                    <a:pt x="1343" y="295"/>
                  </a:cubicBezTo>
                  <a:cubicBezTo>
                    <a:pt x="1354" y="295"/>
                    <a:pt x="1357" y="281"/>
                    <a:pt x="1368" y="274"/>
                  </a:cubicBezTo>
                  <a:cubicBezTo>
                    <a:pt x="1380" y="267"/>
                    <a:pt x="1387" y="263"/>
                    <a:pt x="1368" y="260"/>
                  </a:cubicBezTo>
                  <a:cubicBezTo>
                    <a:pt x="1350" y="258"/>
                    <a:pt x="1331" y="260"/>
                    <a:pt x="1311" y="258"/>
                  </a:cubicBezTo>
                  <a:cubicBezTo>
                    <a:pt x="1290" y="256"/>
                    <a:pt x="1267" y="263"/>
                    <a:pt x="1214" y="263"/>
                  </a:cubicBezTo>
                  <a:cubicBezTo>
                    <a:pt x="1161" y="263"/>
                    <a:pt x="1136" y="253"/>
                    <a:pt x="1131" y="240"/>
                  </a:cubicBezTo>
                  <a:cubicBezTo>
                    <a:pt x="1127" y="226"/>
                    <a:pt x="1145" y="230"/>
                    <a:pt x="1131" y="226"/>
                  </a:cubicBezTo>
                  <a:cubicBezTo>
                    <a:pt x="1118" y="221"/>
                    <a:pt x="1111" y="237"/>
                    <a:pt x="1101" y="260"/>
                  </a:cubicBezTo>
                  <a:cubicBezTo>
                    <a:pt x="1092" y="283"/>
                    <a:pt x="1106" y="299"/>
                    <a:pt x="1090" y="316"/>
                  </a:cubicBezTo>
                  <a:cubicBezTo>
                    <a:pt x="1074" y="332"/>
                    <a:pt x="1055" y="341"/>
                    <a:pt x="1044" y="350"/>
                  </a:cubicBezTo>
                  <a:cubicBezTo>
                    <a:pt x="1033" y="359"/>
                    <a:pt x="1023" y="403"/>
                    <a:pt x="1012" y="428"/>
                  </a:cubicBezTo>
                  <a:cubicBezTo>
                    <a:pt x="1000" y="454"/>
                    <a:pt x="957" y="460"/>
                    <a:pt x="936" y="486"/>
                  </a:cubicBezTo>
                  <a:cubicBezTo>
                    <a:pt x="915" y="511"/>
                    <a:pt x="895" y="527"/>
                    <a:pt x="890" y="541"/>
                  </a:cubicBezTo>
                  <a:cubicBezTo>
                    <a:pt x="885" y="555"/>
                    <a:pt x="846" y="543"/>
                    <a:pt x="821" y="550"/>
                  </a:cubicBezTo>
                  <a:cubicBezTo>
                    <a:pt x="796" y="557"/>
                    <a:pt x="752" y="585"/>
                    <a:pt x="731" y="585"/>
                  </a:cubicBezTo>
                  <a:cubicBezTo>
                    <a:pt x="711" y="585"/>
                    <a:pt x="690" y="571"/>
                    <a:pt x="672" y="566"/>
                  </a:cubicBezTo>
                  <a:cubicBezTo>
                    <a:pt x="653" y="562"/>
                    <a:pt x="651" y="564"/>
                    <a:pt x="637" y="568"/>
                  </a:cubicBezTo>
                  <a:cubicBezTo>
                    <a:pt x="623" y="573"/>
                    <a:pt x="609" y="605"/>
                    <a:pt x="598" y="608"/>
                  </a:cubicBezTo>
                  <a:cubicBezTo>
                    <a:pt x="586" y="610"/>
                    <a:pt x="566" y="624"/>
                    <a:pt x="557" y="626"/>
                  </a:cubicBezTo>
                  <a:cubicBezTo>
                    <a:pt x="547" y="628"/>
                    <a:pt x="534" y="640"/>
                    <a:pt x="524" y="656"/>
                  </a:cubicBezTo>
                  <a:cubicBezTo>
                    <a:pt x="515" y="672"/>
                    <a:pt x="534" y="686"/>
                    <a:pt x="547" y="677"/>
                  </a:cubicBezTo>
                  <a:cubicBezTo>
                    <a:pt x="561" y="667"/>
                    <a:pt x="586" y="637"/>
                    <a:pt x="596" y="637"/>
                  </a:cubicBezTo>
                  <a:cubicBezTo>
                    <a:pt x="605" y="637"/>
                    <a:pt x="584" y="663"/>
                    <a:pt x="584" y="663"/>
                  </a:cubicBezTo>
                  <a:cubicBezTo>
                    <a:pt x="568" y="688"/>
                    <a:pt x="568" y="688"/>
                    <a:pt x="568" y="688"/>
                  </a:cubicBezTo>
                  <a:cubicBezTo>
                    <a:pt x="540" y="702"/>
                    <a:pt x="540" y="702"/>
                    <a:pt x="540" y="702"/>
                  </a:cubicBezTo>
                  <a:cubicBezTo>
                    <a:pt x="540" y="702"/>
                    <a:pt x="545" y="720"/>
                    <a:pt x="534" y="732"/>
                  </a:cubicBezTo>
                  <a:cubicBezTo>
                    <a:pt x="522" y="743"/>
                    <a:pt x="527" y="769"/>
                    <a:pt x="517" y="791"/>
                  </a:cubicBezTo>
                  <a:cubicBezTo>
                    <a:pt x="508" y="814"/>
                    <a:pt x="501" y="817"/>
                    <a:pt x="494" y="814"/>
                  </a:cubicBezTo>
                  <a:cubicBezTo>
                    <a:pt x="488" y="812"/>
                    <a:pt x="465" y="789"/>
                    <a:pt x="455" y="789"/>
                  </a:cubicBezTo>
                  <a:cubicBezTo>
                    <a:pt x="446" y="789"/>
                    <a:pt x="437" y="766"/>
                    <a:pt x="426" y="766"/>
                  </a:cubicBezTo>
                  <a:cubicBezTo>
                    <a:pt x="414" y="766"/>
                    <a:pt x="400" y="791"/>
                    <a:pt x="384" y="791"/>
                  </a:cubicBezTo>
                  <a:cubicBezTo>
                    <a:pt x="368" y="791"/>
                    <a:pt x="384" y="762"/>
                    <a:pt x="389" y="743"/>
                  </a:cubicBezTo>
                  <a:cubicBezTo>
                    <a:pt x="393" y="725"/>
                    <a:pt x="373" y="739"/>
                    <a:pt x="363" y="732"/>
                  </a:cubicBezTo>
                  <a:cubicBezTo>
                    <a:pt x="354" y="725"/>
                    <a:pt x="329" y="711"/>
                    <a:pt x="315" y="718"/>
                  </a:cubicBezTo>
                  <a:cubicBezTo>
                    <a:pt x="301" y="725"/>
                    <a:pt x="288" y="720"/>
                    <a:pt x="262" y="718"/>
                  </a:cubicBezTo>
                  <a:cubicBezTo>
                    <a:pt x="237" y="716"/>
                    <a:pt x="228" y="734"/>
                    <a:pt x="216" y="741"/>
                  </a:cubicBezTo>
                  <a:cubicBezTo>
                    <a:pt x="205" y="748"/>
                    <a:pt x="177" y="748"/>
                    <a:pt x="177" y="748"/>
                  </a:cubicBezTo>
                  <a:cubicBezTo>
                    <a:pt x="177" y="748"/>
                    <a:pt x="166" y="771"/>
                    <a:pt x="161" y="789"/>
                  </a:cubicBezTo>
                  <a:cubicBezTo>
                    <a:pt x="156" y="808"/>
                    <a:pt x="212" y="803"/>
                    <a:pt x="228" y="810"/>
                  </a:cubicBezTo>
                  <a:cubicBezTo>
                    <a:pt x="244" y="817"/>
                    <a:pt x="205" y="831"/>
                    <a:pt x="186" y="831"/>
                  </a:cubicBezTo>
                  <a:cubicBezTo>
                    <a:pt x="168" y="831"/>
                    <a:pt x="138" y="831"/>
                    <a:pt x="115" y="837"/>
                  </a:cubicBezTo>
                  <a:cubicBezTo>
                    <a:pt x="105" y="841"/>
                    <a:pt x="91" y="852"/>
                    <a:pt x="78" y="866"/>
                  </a:cubicBezTo>
                  <a:cubicBezTo>
                    <a:pt x="109" y="927"/>
                    <a:pt x="109" y="927"/>
                    <a:pt x="109" y="927"/>
                  </a:cubicBezTo>
                  <a:cubicBezTo>
                    <a:pt x="94" y="981"/>
                    <a:pt x="94" y="981"/>
                    <a:pt x="94" y="981"/>
                  </a:cubicBezTo>
                  <a:cubicBezTo>
                    <a:pt x="94" y="981"/>
                    <a:pt x="113" y="986"/>
                    <a:pt x="125" y="988"/>
                  </a:cubicBezTo>
                  <a:cubicBezTo>
                    <a:pt x="136" y="991"/>
                    <a:pt x="148" y="1025"/>
                    <a:pt x="148" y="1025"/>
                  </a:cubicBezTo>
                  <a:cubicBezTo>
                    <a:pt x="204" y="1031"/>
                    <a:pt x="204" y="1031"/>
                    <a:pt x="204" y="1031"/>
                  </a:cubicBezTo>
                  <a:cubicBezTo>
                    <a:pt x="211" y="1079"/>
                    <a:pt x="211" y="1079"/>
                    <a:pt x="211" y="1079"/>
                  </a:cubicBezTo>
                  <a:cubicBezTo>
                    <a:pt x="211" y="1079"/>
                    <a:pt x="188" y="1109"/>
                    <a:pt x="188" y="1118"/>
                  </a:cubicBezTo>
                  <a:cubicBezTo>
                    <a:pt x="188" y="1127"/>
                    <a:pt x="191" y="1150"/>
                    <a:pt x="191" y="1150"/>
                  </a:cubicBezTo>
                  <a:cubicBezTo>
                    <a:pt x="120" y="1154"/>
                    <a:pt x="120" y="1154"/>
                    <a:pt x="120" y="1154"/>
                  </a:cubicBezTo>
                  <a:cubicBezTo>
                    <a:pt x="141" y="1200"/>
                    <a:pt x="141" y="1200"/>
                    <a:pt x="141" y="1200"/>
                  </a:cubicBezTo>
                  <a:cubicBezTo>
                    <a:pt x="98" y="1254"/>
                    <a:pt x="98" y="1254"/>
                    <a:pt x="98" y="1254"/>
                  </a:cubicBezTo>
                  <a:cubicBezTo>
                    <a:pt x="57" y="1272"/>
                    <a:pt x="57" y="1272"/>
                    <a:pt x="57" y="1272"/>
                  </a:cubicBezTo>
                  <a:cubicBezTo>
                    <a:pt x="57" y="1272"/>
                    <a:pt x="48" y="1263"/>
                    <a:pt x="32" y="1261"/>
                  </a:cubicBezTo>
                  <a:cubicBezTo>
                    <a:pt x="16" y="1259"/>
                    <a:pt x="11" y="1291"/>
                    <a:pt x="11" y="1291"/>
                  </a:cubicBezTo>
                  <a:cubicBezTo>
                    <a:pt x="16" y="1338"/>
                    <a:pt x="16" y="1338"/>
                    <a:pt x="16" y="1338"/>
                  </a:cubicBezTo>
                  <a:cubicBezTo>
                    <a:pt x="0" y="1347"/>
                    <a:pt x="0" y="1347"/>
                    <a:pt x="0" y="1347"/>
                  </a:cubicBezTo>
                  <a:cubicBezTo>
                    <a:pt x="5" y="1365"/>
                    <a:pt x="5" y="1365"/>
                    <a:pt x="5" y="1365"/>
                  </a:cubicBezTo>
                  <a:cubicBezTo>
                    <a:pt x="4" y="1365"/>
                    <a:pt x="4" y="1365"/>
                    <a:pt x="4" y="1365"/>
                  </a:cubicBezTo>
                  <a:cubicBezTo>
                    <a:pt x="38" y="1356"/>
                    <a:pt x="38" y="1356"/>
                    <a:pt x="38" y="1356"/>
                  </a:cubicBezTo>
                  <a:cubicBezTo>
                    <a:pt x="83" y="1368"/>
                    <a:pt x="83" y="1368"/>
                    <a:pt x="83" y="1368"/>
                  </a:cubicBezTo>
                  <a:cubicBezTo>
                    <a:pt x="83" y="1415"/>
                    <a:pt x="83" y="1415"/>
                    <a:pt x="83" y="1415"/>
                  </a:cubicBezTo>
                  <a:cubicBezTo>
                    <a:pt x="153" y="1424"/>
                    <a:pt x="153" y="1424"/>
                    <a:pt x="153" y="1424"/>
                  </a:cubicBezTo>
                  <a:cubicBezTo>
                    <a:pt x="193" y="1386"/>
                    <a:pt x="193" y="1386"/>
                    <a:pt x="193" y="1386"/>
                  </a:cubicBezTo>
                  <a:cubicBezTo>
                    <a:pt x="235" y="1391"/>
                    <a:pt x="235" y="1391"/>
                    <a:pt x="235" y="1391"/>
                  </a:cubicBezTo>
                  <a:cubicBezTo>
                    <a:pt x="238" y="1441"/>
                    <a:pt x="238" y="1441"/>
                    <a:pt x="238" y="1441"/>
                  </a:cubicBezTo>
                  <a:cubicBezTo>
                    <a:pt x="238" y="1441"/>
                    <a:pt x="252" y="1450"/>
                    <a:pt x="261" y="1459"/>
                  </a:cubicBezTo>
                  <a:cubicBezTo>
                    <a:pt x="270" y="1467"/>
                    <a:pt x="314" y="1532"/>
                    <a:pt x="314" y="1532"/>
                  </a:cubicBezTo>
                  <a:cubicBezTo>
                    <a:pt x="365" y="1548"/>
                    <a:pt x="365" y="1548"/>
                    <a:pt x="365" y="1548"/>
                  </a:cubicBezTo>
                  <a:cubicBezTo>
                    <a:pt x="337" y="1577"/>
                    <a:pt x="337" y="1577"/>
                    <a:pt x="337" y="1577"/>
                  </a:cubicBezTo>
                  <a:cubicBezTo>
                    <a:pt x="345" y="1596"/>
                    <a:pt x="345" y="1596"/>
                    <a:pt x="345" y="1596"/>
                  </a:cubicBezTo>
                  <a:cubicBezTo>
                    <a:pt x="381" y="1580"/>
                    <a:pt x="381" y="1580"/>
                    <a:pt x="381" y="1580"/>
                  </a:cubicBezTo>
                  <a:cubicBezTo>
                    <a:pt x="403" y="1605"/>
                    <a:pt x="403" y="1605"/>
                    <a:pt x="403" y="1605"/>
                  </a:cubicBezTo>
                  <a:cubicBezTo>
                    <a:pt x="404" y="1608"/>
                    <a:pt x="404" y="1608"/>
                    <a:pt x="404" y="1608"/>
                  </a:cubicBezTo>
                  <a:cubicBezTo>
                    <a:pt x="415" y="1606"/>
                    <a:pt x="428" y="1603"/>
                    <a:pt x="434" y="1603"/>
                  </a:cubicBezTo>
                  <a:cubicBezTo>
                    <a:pt x="446" y="1603"/>
                    <a:pt x="479" y="1615"/>
                    <a:pt x="479" y="1615"/>
                  </a:cubicBezTo>
                  <a:cubicBezTo>
                    <a:pt x="487" y="1591"/>
                    <a:pt x="487" y="1591"/>
                    <a:pt x="487" y="1591"/>
                  </a:cubicBezTo>
                  <a:cubicBezTo>
                    <a:pt x="525" y="1579"/>
                    <a:pt x="525" y="1579"/>
                    <a:pt x="525" y="1579"/>
                  </a:cubicBezTo>
                  <a:cubicBezTo>
                    <a:pt x="525" y="1579"/>
                    <a:pt x="554" y="1610"/>
                    <a:pt x="566" y="1603"/>
                  </a:cubicBezTo>
                  <a:cubicBezTo>
                    <a:pt x="578" y="1596"/>
                    <a:pt x="576" y="1509"/>
                    <a:pt x="576" y="1509"/>
                  </a:cubicBezTo>
                  <a:cubicBezTo>
                    <a:pt x="576" y="1509"/>
                    <a:pt x="593" y="1502"/>
                    <a:pt x="602" y="1495"/>
                  </a:cubicBezTo>
                  <a:cubicBezTo>
                    <a:pt x="612" y="1488"/>
                    <a:pt x="622" y="1478"/>
                    <a:pt x="622" y="1478"/>
                  </a:cubicBezTo>
                  <a:cubicBezTo>
                    <a:pt x="677" y="1488"/>
                    <a:pt x="677" y="1488"/>
                    <a:pt x="677" y="1488"/>
                  </a:cubicBezTo>
                  <a:cubicBezTo>
                    <a:pt x="682" y="1507"/>
                    <a:pt x="682" y="1507"/>
                    <a:pt x="682" y="1507"/>
                  </a:cubicBezTo>
                  <a:cubicBezTo>
                    <a:pt x="732" y="1490"/>
                    <a:pt x="732" y="1490"/>
                    <a:pt x="732" y="1490"/>
                  </a:cubicBezTo>
                  <a:cubicBezTo>
                    <a:pt x="732" y="1473"/>
                    <a:pt x="732" y="1473"/>
                    <a:pt x="732" y="1473"/>
                  </a:cubicBezTo>
                  <a:cubicBezTo>
                    <a:pt x="732" y="1473"/>
                    <a:pt x="759" y="1473"/>
                    <a:pt x="766" y="1468"/>
                  </a:cubicBezTo>
                  <a:cubicBezTo>
                    <a:pt x="773" y="1464"/>
                    <a:pt x="788" y="1454"/>
                    <a:pt x="788" y="1454"/>
                  </a:cubicBezTo>
                  <a:cubicBezTo>
                    <a:pt x="812" y="1447"/>
                    <a:pt x="812" y="1447"/>
                    <a:pt x="812" y="1447"/>
                  </a:cubicBezTo>
                  <a:cubicBezTo>
                    <a:pt x="848" y="1425"/>
                    <a:pt x="848" y="1425"/>
                    <a:pt x="848" y="1425"/>
                  </a:cubicBezTo>
                  <a:cubicBezTo>
                    <a:pt x="850" y="1384"/>
                    <a:pt x="850" y="1384"/>
                    <a:pt x="850" y="1384"/>
                  </a:cubicBezTo>
                  <a:cubicBezTo>
                    <a:pt x="870" y="1372"/>
                    <a:pt x="870" y="1372"/>
                    <a:pt x="870" y="1372"/>
                  </a:cubicBezTo>
                  <a:cubicBezTo>
                    <a:pt x="872" y="1350"/>
                    <a:pt x="872" y="1350"/>
                    <a:pt x="872" y="1350"/>
                  </a:cubicBezTo>
                  <a:cubicBezTo>
                    <a:pt x="884" y="1350"/>
                    <a:pt x="884" y="1350"/>
                    <a:pt x="884" y="1350"/>
                  </a:cubicBezTo>
                  <a:cubicBezTo>
                    <a:pt x="905" y="1376"/>
                    <a:pt x="905" y="1376"/>
                    <a:pt x="905" y="1376"/>
                  </a:cubicBezTo>
                  <a:cubicBezTo>
                    <a:pt x="905" y="1376"/>
                    <a:pt x="915" y="1366"/>
                    <a:pt x="927" y="1366"/>
                  </a:cubicBezTo>
                  <a:cubicBezTo>
                    <a:pt x="951" y="1377"/>
                    <a:pt x="951" y="1377"/>
                    <a:pt x="951" y="1377"/>
                  </a:cubicBezTo>
                  <a:cubicBezTo>
                    <a:pt x="968" y="1355"/>
                    <a:pt x="968" y="1355"/>
                    <a:pt x="968" y="1355"/>
                  </a:cubicBezTo>
                  <a:cubicBezTo>
                    <a:pt x="1009" y="1399"/>
                    <a:pt x="1009" y="1399"/>
                    <a:pt x="1009" y="1399"/>
                  </a:cubicBezTo>
                  <a:cubicBezTo>
                    <a:pt x="1009" y="1399"/>
                    <a:pt x="1060" y="1403"/>
                    <a:pt x="1077" y="1415"/>
                  </a:cubicBezTo>
                  <a:cubicBezTo>
                    <a:pt x="1094" y="1427"/>
                    <a:pt x="1118" y="1456"/>
                    <a:pt x="1118" y="1456"/>
                  </a:cubicBezTo>
                  <a:cubicBezTo>
                    <a:pt x="1146" y="1461"/>
                    <a:pt x="1146" y="1461"/>
                    <a:pt x="1146" y="1461"/>
                  </a:cubicBezTo>
                  <a:cubicBezTo>
                    <a:pt x="1159" y="1447"/>
                    <a:pt x="1159" y="1447"/>
                    <a:pt x="1159" y="1447"/>
                  </a:cubicBezTo>
                  <a:cubicBezTo>
                    <a:pt x="1159" y="1447"/>
                    <a:pt x="1183" y="1449"/>
                    <a:pt x="1192" y="1452"/>
                  </a:cubicBezTo>
                  <a:cubicBezTo>
                    <a:pt x="1202" y="1454"/>
                    <a:pt x="1212" y="1471"/>
                    <a:pt x="1212" y="1471"/>
                  </a:cubicBezTo>
                  <a:cubicBezTo>
                    <a:pt x="1250" y="1461"/>
                    <a:pt x="1250" y="1461"/>
                    <a:pt x="1250" y="1461"/>
                  </a:cubicBezTo>
                  <a:cubicBezTo>
                    <a:pt x="1250" y="1461"/>
                    <a:pt x="1255" y="1478"/>
                    <a:pt x="1262" y="1480"/>
                  </a:cubicBezTo>
                  <a:cubicBezTo>
                    <a:pt x="1269" y="1483"/>
                    <a:pt x="1303" y="1492"/>
                    <a:pt x="1303" y="1492"/>
                  </a:cubicBezTo>
                  <a:cubicBezTo>
                    <a:pt x="1303" y="1521"/>
                    <a:pt x="1303" y="1521"/>
                    <a:pt x="1303" y="1521"/>
                  </a:cubicBezTo>
                  <a:cubicBezTo>
                    <a:pt x="1303" y="1521"/>
                    <a:pt x="1327" y="1526"/>
                    <a:pt x="1339" y="1524"/>
                  </a:cubicBezTo>
                  <a:cubicBezTo>
                    <a:pt x="1351" y="1521"/>
                    <a:pt x="1361" y="1514"/>
                    <a:pt x="1368" y="1514"/>
                  </a:cubicBezTo>
                  <a:cubicBezTo>
                    <a:pt x="1375" y="1514"/>
                    <a:pt x="1409" y="1521"/>
                    <a:pt x="1409" y="1521"/>
                  </a:cubicBezTo>
                  <a:cubicBezTo>
                    <a:pt x="1428" y="1500"/>
                    <a:pt x="1428" y="1500"/>
                    <a:pt x="1428" y="1500"/>
                  </a:cubicBezTo>
                  <a:cubicBezTo>
                    <a:pt x="1440" y="1536"/>
                    <a:pt x="1440" y="1536"/>
                    <a:pt x="1440" y="1536"/>
                  </a:cubicBezTo>
                  <a:cubicBezTo>
                    <a:pt x="1481" y="1514"/>
                    <a:pt x="1481" y="1514"/>
                    <a:pt x="1481" y="1514"/>
                  </a:cubicBezTo>
                  <a:cubicBezTo>
                    <a:pt x="1503" y="1492"/>
                    <a:pt x="1503" y="1492"/>
                    <a:pt x="1503" y="1492"/>
                  </a:cubicBezTo>
                  <a:cubicBezTo>
                    <a:pt x="1503" y="1464"/>
                    <a:pt x="1503" y="1464"/>
                    <a:pt x="1503" y="1464"/>
                  </a:cubicBezTo>
                  <a:cubicBezTo>
                    <a:pt x="1558" y="1454"/>
                    <a:pt x="1558" y="1454"/>
                    <a:pt x="1558" y="1454"/>
                  </a:cubicBezTo>
                  <a:cubicBezTo>
                    <a:pt x="1558" y="1454"/>
                    <a:pt x="1561" y="1485"/>
                    <a:pt x="1575" y="1483"/>
                  </a:cubicBezTo>
                  <a:cubicBezTo>
                    <a:pt x="1590" y="1480"/>
                    <a:pt x="1578" y="1461"/>
                    <a:pt x="1585" y="1459"/>
                  </a:cubicBezTo>
                  <a:cubicBezTo>
                    <a:pt x="1592" y="1456"/>
                    <a:pt x="1604" y="1439"/>
                    <a:pt x="1604" y="1439"/>
                  </a:cubicBezTo>
                  <a:cubicBezTo>
                    <a:pt x="1655" y="1418"/>
                    <a:pt x="1655" y="1418"/>
                    <a:pt x="1655" y="1418"/>
                  </a:cubicBezTo>
                  <a:cubicBezTo>
                    <a:pt x="1655" y="1418"/>
                    <a:pt x="1659" y="1456"/>
                    <a:pt x="1679" y="1456"/>
                  </a:cubicBezTo>
                  <a:cubicBezTo>
                    <a:pt x="1698" y="1456"/>
                    <a:pt x="1710" y="1399"/>
                    <a:pt x="1710" y="1399"/>
                  </a:cubicBezTo>
                  <a:cubicBezTo>
                    <a:pt x="1710" y="1399"/>
                    <a:pt x="1717" y="1420"/>
                    <a:pt x="1734" y="1415"/>
                  </a:cubicBezTo>
                  <a:cubicBezTo>
                    <a:pt x="1751" y="1411"/>
                    <a:pt x="1739" y="1379"/>
                    <a:pt x="1739" y="1379"/>
                  </a:cubicBezTo>
                  <a:cubicBezTo>
                    <a:pt x="1739" y="1379"/>
                    <a:pt x="1751" y="1379"/>
                    <a:pt x="1758" y="1377"/>
                  </a:cubicBezTo>
                  <a:cubicBezTo>
                    <a:pt x="1765" y="1374"/>
                    <a:pt x="1749" y="1329"/>
                    <a:pt x="1749" y="1329"/>
                  </a:cubicBezTo>
                  <a:cubicBezTo>
                    <a:pt x="1770" y="1329"/>
                    <a:pt x="1770" y="1329"/>
                    <a:pt x="1770" y="1329"/>
                  </a:cubicBezTo>
                  <a:cubicBezTo>
                    <a:pt x="1761" y="1290"/>
                    <a:pt x="1761" y="1290"/>
                    <a:pt x="1761" y="1290"/>
                  </a:cubicBezTo>
                  <a:cubicBezTo>
                    <a:pt x="1761" y="1290"/>
                    <a:pt x="1801" y="1288"/>
                    <a:pt x="1811" y="1278"/>
                  </a:cubicBezTo>
                  <a:cubicBezTo>
                    <a:pt x="1821" y="1268"/>
                    <a:pt x="1828" y="1223"/>
                    <a:pt x="1852" y="1218"/>
                  </a:cubicBezTo>
                  <a:cubicBezTo>
                    <a:pt x="1876" y="1213"/>
                    <a:pt x="1912" y="1220"/>
                    <a:pt x="1917" y="1211"/>
                  </a:cubicBezTo>
                  <a:cubicBezTo>
                    <a:pt x="1922" y="1201"/>
                    <a:pt x="1900" y="1187"/>
                    <a:pt x="1891" y="1179"/>
                  </a:cubicBezTo>
                  <a:cubicBezTo>
                    <a:pt x="1881" y="1172"/>
                    <a:pt x="1893" y="1134"/>
                    <a:pt x="1905" y="1131"/>
                  </a:cubicBezTo>
                  <a:cubicBezTo>
                    <a:pt x="1917" y="1129"/>
                    <a:pt x="1924" y="1167"/>
                    <a:pt x="1924" y="1167"/>
                  </a:cubicBezTo>
                  <a:cubicBezTo>
                    <a:pt x="1924" y="1167"/>
                    <a:pt x="1946" y="1170"/>
                    <a:pt x="1951" y="1179"/>
                  </a:cubicBezTo>
                  <a:cubicBezTo>
                    <a:pt x="1956" y="1189"/>
                    <a:pt x="1948" y="1201"/>
                    <a:pt x="1948" y="1201"/>
                  </a:cubicBezTo>
                  <a:cubicBezTo>
                    <a:pt x="1982" y="1230"/>
                    <a:pt x="1982" y="1230"/>
                    <a:pt x="1982" y="1230"/>
                  </a:cubicBezTo>
                  <a:cubicBezTo>
                    <a:pt x="1982" y="1259"/>
                    <a:pt x="1982" y="1259"/>
                    <a:pt x="1982" y="1259"/>
                  </a:cubicBezTo>
                  <a:cubicBezTo>
                    <a:pt x="2035" y="1249"/>
                    <a:pt x="2035" y="1249"/>
                    <a:pt x="2035" y="1249"/>
                  </a:cubicBezTo>
                  <a:cubicBezTo>
                    <a:pt x="2086" y="1271"/>
                    <a:pt x="2086" y="1271"/>
                    <a:pt x="2086" y="1271"/>
                  </a:cubicBezTo>
                  <a:cubicBezTo>
                    <a:pt x="2110" y="1240"/>
                    <a:pt x="2110" y="1240"/>
                    <a:pt x="2110" y="1240"/>
                  </a:cubicBezTo>
                  <a:cubicBezTo>
                    <a:pt x="2146" y="1249"/>
                    <a:pt x="2146" y="1249"/>
                    <a:pt x="2146" y="1249"/>
                  </a:cubicBezTo>
                  <a:cubicBezTo>
                    <a:pt x="2175" y="1242"/>
                    <a:pt x="2175" y="1242"/>
                    <a:pt x="2175" y="1242"/>
                  </a:cubicBezTo>
                  <a:cubicBezTo>
                    <a:pt x="2175" y="1242"/>
                    <a:pt x="2187" y="1278"/>
                    <a:pt x="2182" y="1295"/>
                  </a:cubicBezTo>
                  <a:cubicBezTo>
                    <a:pt x="2177" y="1312"/>
                    <a:pt x="2165" y="1336"/>
                    <a:pt x="2153" y="1350"/>
                  </a:cubicBezTo>
                  <a:cubicBezTo>
                    <a:pt x="2141" y="1365"/>
                    <a:pt x="2100" y="1406"/>
                    <a:pt x="2100" y="1406"/>
                  </a:cubicBezTo>
                  <a:cubicBezTo>
                    <a:pt x="2117" y="1425"/>
                    <a:pt x="2117" y="1425"/>
                    <a:pt x="2117" y="1425"/>
                  </a:cubicBezTo>
                  <a:cubicBezTo>
                    <a:pt x="2143" y="1408"/>
                    <a:pt x="2143" y="1408"/>
                    <a:pt x="2143" y="1408"/>
                  </a:cubicBezTo>
                  <a:cubicBezTo>
                    <a:pt x="2143" y="1408"/>
                    <a:pt x="2168" y="1420"/>
                    <a:pt x="2175" y="1420"/>
                  </a:cubicBezTo>
                  <a:cubicBezTo>
                    <a:pt x="2182" y="1420"/>
                    <a:pt x="2206" y="1420"/>
                    <a:pt x="2206" y="1420"/>
                  </a:cubicBezTo>
                  <a:cubicBezTo>
                    <a:pt x="2201" y="1391"/>
                    <a:pt x="2201" y="1391"/>
                    <a:pt x="2201" y="1391"/>
                  </a:cubicBezTo>
                  <a:cubicBezTo>
                    <a:pt x="2230" y="1379"/>
                    <a:pt x="2230" y="1379"/>
                    <a:pt x="2230" y="1379"/>
                  </a:cubicBezTo>
                  <a:cubicBezTo>
                    <a:pt x="2237" y="1362"/>
                    <a:pt x="2237" y="1362"/>
                    <a:pt x="2237" y="1362"/>
                  </a:cubicBezTo>
                  <a:cubicBezTo>
                    <a:pt x="2285" y="1336"/>
                    <a:pt x="2285" y="1336"/>
                    <a:pt x="2285" y="1336"/>
                  </a:cubicBezTo>
                  <a:cubicBezTo>
                    <a:pt x="2280" y="1324"/>
                    <a:pt x="2275" y="1313"/>
                    <a:pt x="2272" y="1307"/>
                  </a:cubicBezTo>
                  <a:close/>
                  <a:moveTo>
                    <a:pt x="1522" y="126"/>
                  </a:moveTo>
                  <a:cubicBezTo>
                    <a:pt x="1526" y="120"/>
                    <a:pt x="1534" y="109"/>
                    <a:pt x="1542" y="102"/>
                  </a:cubicBezTo>
                  <a:cubicBezTo>
                    <a:pt x="1550" y="96"/>
                    <a:pt x="1537" y="67"/>
                    <a:pt x="1551" y="60"/>
                  </a:cubicBezTo>
                  <a:cubicBezTo>
                    <a:pt x="1565" y="54"/>
                    <a:pt x="1567" y="76"/>
                    <a:pt x="1565" y="87"/>
                  </a:cubicBezTo>
                  <a:cubicBezTo>
                    <a:pt x="1564" y="98"/>
                    <a:pt x="1550" y="132"/>
                    <a:pt x="1556" y="133"/>
                  </a:cubicBezTo>
                  <a:cubicBezTo>
                    <a:pt x="1562" y="135"/>
                    <a:pt x="1598" y="112"/>
                    <a:pt x="1598" y="112"/>
                  </a:cubicBezTo>
                  <a:cubicBezTo>
                    <a:pt x="1598" y="112"/>
                    <a:pt x="1613" y="93"/>
                    <a:pt x="1624" y="93"/>
                  </a:cubicBezTo>
                  <a:cubicBezTo>
                    <a:pt x="1635" y="93"/>
                    <a:pt x="1624" y="109"/>
                    <a:pt x="1624" y="109"/>
                  </a:cubicBezTo>
                  <a:cubicBezTo>
                    <a:pt x="1652" y="133"/>
                    <a:pt x="1652" y="133"/>
                    <a:pt x="1652" y="133"/>
                  </a:cubicBezTo>
                  <a:cubicBezTo>
                    <a:pt x="1697" y="141"/>
                    <a:pt x="1697" y="141"/>
                    <a:pt x="1697" y="141"/>
                  </a:cubicBezTo>
                  <a:cubicBezTo>
                    <a:pt x="1697" y="141"/>
                    <a:pt x="1697" y="186"/>
                    <a:pt x="1697" y="197"/>
                  </a:cubicBezTo>
                  <a:cubicBezTo>
                    <a:pt x="1697" y="208"/>
                    <a:pt x="1682" y="210"/>
                    <a:pt x="1682" y="210"/>
                  </a:cubicBezTo>
                  <a:cubicBezTo>
                    <a:pt x="1665" y="213"/>
                    <a:pt x="1665" y="213"/>
                    <a:pt x="1665" y="213"/>
                  </a:cubicBezTo>
                  <a:cubicBezTo>
                    <a:pt x="1665" y="213"/>
                    <a:pt x="1652" y="194"/>
                    <a:pt x="1652" y="182"/>
                  </a:cubicBezTo>
                  <a:cubicBezTo>
                    <a:pt x="1652" y="169"/>
                    <a:pt x="1640" y="141"/>
                    <a:pt x="1627" y="144"/>
                  </a:cubicBezTo>
                  <a:cubicBezTo>
                    <a:pt x="1615" y="147"/>
                    <a:pt x="1632" y="174"/>
                    <a:pt x="1624" y="174"/>
                  </a:cubicBezTo>
                  <a:cubicBezTo>
                    <a:pt x="1616" y="174"/>
                    <a:pt x="1617" y="143"/>
                    <a:pt x="1617" y="143"/>
                  </a:cubicBezTo>
                  <a:cubicBezTo>
                    <a:pt x="1617" y="143"/>
                    <a:pt x="1619" y="122"/>
                    <a:pt x="1610" y="120"/>
                  </a:cubicBezTo>
                  <a:cubicBezTo>
                    <a:pt x="1600" y="118"/>
                    <a:pt x="1596" y="129"/>
                    <a:pt x="1589" y="139"/>
                  </a:cubicBezTo>
                  <a:cubicBezTo>
                    <a:pt x="1582" y="148"/>
                    <a:pt x="1580" y="157"/>
                    <a:pt x="1587" y="166"/>
                  </a:cubicBezTo>
                  <a:cubicBezTo>
                    <a:pt x="1594" y="175"/>
                    <a:pt x="1596" y="185"/>
                    <a:pt x="1596" y="185"/>
                  </a:cubicBezTo>
                  <a:cubicBezTo>
                    <a:pt x="1577" y="171"/>
                    <a:pt x="1577" y="171"/>
                    <a:pt x="1577" y="171"/>
                  </a:cubicBezTo>
                  <a:cubicBezTo>
                    <a:pt x="1577" y="171"/>
                    <a:pt x="1564" y="148"/>
                    <a:pt x="1550" y="148"/>
                  </a:cubicBezTo>
                  <a:cubicBezTo>
                    <a:pt x="1536" y="148"/>
                    <a:pt x="1520" y="148"/>
                    <a:pt x="1502" y="152"/>
                  </a:cubicBezTo>
                  <a:cubicBezTo>
                    <a:pt x="1483" y="157"/>
                    <a:pt x="1488" y="164"/>
                    <a:pt x="1502" y="182"/>
                  </a:cubicBezTo>
                  <a:cubicBezTo>
                    <a:pt x="1515" y="201"/>
                    <a:pt x="1529" y="196"/>
                    <a:pt x="1541" y="196"/>
                  </a:cubicBezTo>
                  <a:cubicBezTo>
                    <a:pt x="1552" y="196"/>
                    <a:pt x="1548" y="212"/>
                    <a:pt x="1548" y="212"/>
                  </a:cubicBezTo>
                  <a:cubicBezTo>
                    <a:pt x="1548" y="212"/>
                    <a:pt x="1561" y="217"/>
                    <a:pt x="1564" y="226"/>
                  </a:cubicBezTo>
                  <a:cubicBezTo>
                    <a:pt x="1566" y="235"/>
                    <a:pt x="1545" y="235"/>
                    <a:pt x="1538" y="242"/>
                  </a:cubicBezTo>
                  <a:cubicBezTo>
                    <a:pt x="1531" y="249"/>
                    <a:pt x="1513" y="251"/>
                    <a:pt x="1504" y="263"/>
                  </a:cubicBezTo>
                  <a:cubicBezTo>
                    <a:pt x="1495" y="274"/>
                    <a:pt x="1497" y="279"/>
                    <a:pt x="1508" y="276"/>
                  </a:cubicBezTo>
                  <a:cubicBezTo>
                    <a:pt x="1520" y="274"/>
                    <a:pt x="1531" y="272"/>
                    <a:pt x="1541" y="274"/>
                  </a:cubicBezTo>
                  <a:cubicBezTo>
                    <a:pt x="1550" y="276"/>
                    <a:pt x="1541" y="295"/>
                    <a:pt x="1552" y="304"/>
                  </a:cubicBezTo>
                  <a:cubicBezTo>
                    <a:pt x="1564" y="313"/>
                    <a:pt x="1557" y="322"/>
                    <a:pt x="1545" y="325"/>
                  </a:cubicBezTo>
                  <a:cubicBezTo>
                    <a:pt x="1534" y="327"/>
                    <a:pt x="1529" y="325"/>
                    <a:pt x="1518" y="325"/>
                  </a:cubicBezTo>
                  <a:cubicBezTo>
                    <a:pt x="1506" y="325"/>
                    <a:pt x="1502" y="329"/>
                    <a:pt x="1488" y="339"/>
                  </a:cubicBezTo>
                  <a:cubicBezTo>
                    <a:pt x="1480" y="344"/>
                    <a:pt x="1478" y="352"/>
                    <a:pt x="1478" y="361"/>
                  </a:cubicBezTo>
                  <a:cubicBezTo>
                    <a:pt x="1478" y="365"/>
                    <a:pt x="1478" y="365"/>
                    <a:pt x="1478" y="365"/>
                  </a:cubicBezTo>
                  <a:cubicBezTo>
                    <a:pt x="1486" y="401"/>
                    <a:pt x="1486" y="401"/>
                    <a:pt x="1486" y="401"/>
                  </a:cubicBezTo>
                  <a:cubicBezTo>
                    <a:pt x="1502" y="413"/>
                    <a:pt x="1502" y="413"/>
                    <a:pt x="1502" y="413"/>
                  </a:cubicBezTo>
                  <a:cubicBezTo>
                    <a:pt x="1510" y="418"/>
                    <a:pt x="1510" y="418"/>
                    <a:pt x="1510" y="418"/>
                  </a:cubicBezTo>
                  <a:cubicBezTo>
                    <a:pt x="1518" y="416"/>
                    <a:pt x="1526" y="415"/>
                    <a:pt x="1531" y="416"/>
                  </a:cubicBezTo>
                  <a:cubicBezTo>
                    <a:pt x="1542" y="419"/>
                    <a:pt x="1570" y="451"/>
                    <a:pt x="1570" y="451"/>
                  </a:cubicBezTo>
                  <a:cubicBezTo>
                    <a:pt x="1595" y="443"/>
                    <a:pt x="1595" y="443"/>
                    <a:pt x="1595" y="443"/>
                  </a:cubicBezTo>
                  <a:cubicBezTo>
                    <a:pt x="1595" y="443"/>
                    <a:pt x="1607" y="430"/>
                    <a:pt x="1606" y="441"/>
                  </a:cubicBezTo>
                  <a:cubicBezTo>
                    <a:pt x="1604" y="452"/>
                    <a:pt x="1602" y="468"/>
                    <a:pt x="1602" y="468"/>
                  </a:cubicBezTo>
                  <a:cubicBezTo>
                    <a:pt x="1602" y="468"/>
                    <a:pt x="1624" y="460"/>
                    <a:pt x="1640" y="472"/>
                  </a:cubicBezTo>
                  <a:cubicBezTo>
                    <a:pt x="1655" y="485"/>
                    <a:pt x="1663" y="471"/>
                    <a:pt x="1665" y="461"/>
                  </a:cubicBezTo>
                  <a:cubicBezTo>
                    <a:pt x="1666" y="452"/>
                    <a:pt x="1663" y="443"/>
                    <a:pt x="1651" y="443"/>
                  </a:cubicBezTo>
                  <a:cubicBezTo>
                    <a:pt x="1638" y="443"/>
                    <a:pt x="1627" y="443"/>
                    <a:pt x="1627" y="433"/>
                  </a:cubicBezTo>
                  <a:cubicBezTo>
                    <a:pt x="1627" y="424"/>
                    <a:pt x="1652" y="415"/>
                    <a:pt x="1652" y="415"/>
                  </a:cubicBezTo>
                  <a:cubicBezTo>
                    <a:pt x="1652" y="415"/>
                    <a:pt x="1679" y="384"/>
                    <a:pt x="1682" y="378"/>
                  </a:cubicBezTo>
                  <a:cubicBezTo>
                    <a:pt x="1685" y="371"/>
                    <a:pt x="1671" y="359"/>
                    <a:pt x="1671" y="359"/>
                  </a:cubicBezTo>
                  <a:cubicBezTo>
                    <a:pt x="1752" y="345"/>
                    <a:pt x="1752" y="345"/>
                    <a:pt x="1752" y="345"/>
                  </a:cubicBezTo>
                  <a:cubicBezTo>
                    <a:pt x="1773" y="354"/>
                    <a:pt x="1773" y="354"/>
                    <a:pt x="1773" y="354"/>
                  </a:cubicBezTo>
                  <a:cubicBezTo>
                    <a:pt x="1773" y="354"/>
                    <a:pt x="1787" y="336"/>
                    <a:pt x="1795" y="345"/>
                  </a:cubicBezTo>
                  <a:cubicBezTo>
                    <a:pt x="1803" y="354"/>
                    <a:pt x="1761" y="368"/>
                    <a:pt x="1769" y="373"/>
                  </a:cubicBezTo>
                  <a:cubicBezTo>
                    <a:pt x="1777" y="378"/>
                    <a:pt x="1804" y="357"/>
                    <a:pt x="1811" y="364"/>
                  </a:cubicBezTo>
                  <a:cubicBezTo>
                    <a:pt x="1817" y="370"/>
                    <a:pt x="1778" y="390"/>
                    <a:pt x="1786" y="398"/>
                  </a:cubicBezTo>
                  <a:cubicBezTo>
                    <a:pt x="1794" y="405"/>
                    <a:pt x="1809" y="402"/>
                    <a:pt x="1809" y="402"/>
                  </a:cubicBezTo>
                  <a:cubicBezTo>
                    <a:pt x="1809" y="402"/>
                    <a:pt x="1818" y="423"/>
                    <a:pt x="1834" y="419"/>
                  </a:cubicBezTo>
                  <a:cubicBezTo>
                    <a:pt x="1850" y="416"/>
                    <a:pt x="1826" y="391"/>
                    <a:pt x="1828" y="376"/>
                  </a:cubicBezTo>
                  <a:cubicBezTo>
                    <a:pt x="1829" y="360"/>
                    <a:pt x="1859" y="359"/>
                    <a:pt x="1862" y="348"/>
                  </a:cubicBezTo>
                  <a:cubicBezTo>
                    <a:pt x="1865" y="337"/>
                    <a:pt x="1837" y="329"/>
                    <a:pt x="1837" y="329"/>
                  </a:cubicBezTo>
                  <a:cubicBezTo>
                    <a:pt x="1829" y="326"/>
                    <a:pt x="1815" y="300"/>
                    <a:pt x="1801" y="292"/>
                  </a:cubicBezTo>
                  <a:cubicBezTo>
                    <a:pt x="1787" y="284"/>
                    <a:pt x="1770" y="287"/>
                    <a:pt x="1756" y="276"/>
                  </a:cubicBezTo>
                  <a:cubicBezTo>
                    <a:pt x="1742" y="266"/>
                    <a:pt x="1733" y="222"/>
                    <a:pt x="1752" y="199"/>
                  </a:cubicBezTo>
                  <a:cubicBezTo>
                    <a:pt x="1770" y="175"/>
                    <a:pt x="1794" y="168"/>
                    <a:pt x="1798" y="143"/>
                  </a:cubicBezTo>
                  <a:cubicBezTo>
                    <a:pt x="1803" y="118"/>
                    <a:pt x="1775" y="96"/>
                    <a:pt x="1745" y="102"/>
                  </a:cubicBezTo>
                  <a:cubicBezTo>
                    <a:pt x="1716" y="109"/>
                    <a:pt x="1689" y="127"/>
                    <a:pt x="1661" y="115"/>
                  </a:cubicBezTo>
                  <a:cubicBezTo>
                    <a:pt x="1634" y="102"/>
                    <a:pt x="1627" y="73"/>
                    <a:pt x="1629" y="56"/>
                  </a:cubicBezTo>
                  <a:cubicBezTo>
                    <a:pt x="1630" y="39"/>
                    <a:pt x="1672" y="31"/>
                    <a:pt x="1654" y="15"/>
                  </a:cubicBezTo>
                  <a:cubicBezTo>
                    <a:pt x="1635" y="0"/>
                    <a:pt x="1587" y="15"/>
                    <a:pt x="1568" y="25"/>
                  </a:cubicBezTo>
                  <a:cubicBezTo>
                    <a:pt x="1550" y="34"/>
                    <a:pt x="1528" y="48"/>
                    <a:pt x="1528" y="67"/>
                  </a:cubicBezTo>
                  <a:cubicBezTo>
                    <a:pt x="1528" y="85"/>
                    <a:pt x="1522" y="99"/>
                    <a:pt x="1514" y="109"/>
                  </a:cubicBezTo>
                  <a:cubicBezTo>
                    <a:pt x="1506" y="118"/>
                    <a:pt x="1495" y="138"/>
                    <a:pt x="1501" y="143"/>
                  </a:cubicBezTo>
                  <a:cubicBezTo>
                    <a:pt x="1508" y="147"/>
                    <a:pt x="1517" y="132"/>
                    <a:pt x="1522" y="126"/>
                  </a:cubicBezTo>
                  <a:close/>
                  <a:moveTo>
                    <a:pt x="1855" y="542"/>
                  </a:moveTo>
                  <a:cubicBezTo>
                    <a:pt x="1857" y="564"/>
                    <a:pt x="1866" y="558"/>
                    <a:pt x="1869" y="563"/>
                  </a:cubicBezTo>
                  <a:cubicBezTo>
                    <a:pt x="1871" y="567"/>
                    <a:pt x="1885" y="574"/>
                    <a:pt x="1891" y="587"/>
                  </a:cubicBezTo>
                  <a:cubicBezTo>
                    <a:pt x="1896" y="601"/>
                    <a:pt x="1889" y="615"/>
                    <a:pt x="1886" y="630"/>
                  </a:cubicBezTo>
                  <a:cubicBezTo>
                    <a:pt x="1883" y="645"/>
                    <a:pt x="1874" y="646"/>
                    <a:pt x="1873" y="655"/>
                  </a:cubicBezTo>
                  <a:cubicBezTo>
                    <a:pt x="1873" y="655"/>
                    <a:pt x="1885" y="676"/>
                    <a:pt x="1891" y="673"/>
                  </a:cubicBezTo>
                  <a:cubicBezTo>
                    <a:pt x="1896" y="670"/>
                    <a:pt x="1896" y="651"/>
                    <a:pt x="1911" y="648"/>
                  </a:cubicBezTo>
                  <a:cubicBezTo>
                    <a:pt x="1926" y="645"/>
                    <a:pt x="1933" y="642"/>
                    <a:pt x="1933" y="652"/>
                  </a:cubicBezTo>
                  <a:cubicBezTo>
                    <a:pt x="1933" y="662"/>
                    <a:pt x="1910" y="665"/>
                    <a:pt x="1913" y="678"/>
                  </a:cubicBezTo>
                  <a:cubicBezTo>
                    <a:pt x="1916" y="692"/>
                    <a:pt x="1932" y="678"/>
                    <a:pt x="1942" y="676"/>
                  </a:cubicBezTo>
                  <a:cubicBezTo>
                    <a:pt x="1952" y="673"/>
                    <a:pt x="1954" y="645"/>
                    <a:pt x="1954" y="630"/>
                  </a:cubicBezTo>
                  <a:cubicBezTo>
                    <a:pt x="1954" y="615"/>
                    <a:pt x="1960" y="623"/>
                    <a:pt x="1977" y="623"/>
                  </a:cubicBezTo>
                  <a:cubicBezTo>
                    <a:pt x="1995" y="623"/>
                    <a:pt x="2006" y="667"/>
                    <a:pt x="2006" y="667"/>
                  </a:cubicBezTo>
                  <a:cubicBezTo>
                    <a:pt x="2006" y="667"/>
                    <a:pt x="2017" y="668"/>
                    <a:pt x="2023" y="665"/>
                  </a:cubicBezTo>
                  <a:cubicBezTo>
                    <a:pt x="2028" y="662"/>
                    <a:pt x="2031" y="681"/>
                    <a:pt x="2031" y="681"/>
                  </a:cubicBezTo>
                  <a:cubicBezTo>
                    <a:pt x="2028" y="740"/>
                    <a:pt x="2028" y="740"/>
                    <a:pt x="2028" y="740"/>
                  </a:cubicBezTo>
                  <a:cubicBezTo>
                    <a:pt x="2028" y="740"/>
                    <a:pt x="2018" y="722"/>
                    <a:pt x="2006" y="725"/>
                  </a:cubicBezTo>
                  <a:cubicBezTo>
                    <a:pt x="1995" y="728"/>
                    <a:pt x="1982" y="744"/>
                    <a:pt x="1982" y="744"/>
                  </a:cubicBezTo>
                  <a:cubicBezTo>
                    <a:pt x="1982" y="744"/>
                    <a:pt x="1979" y="731"/>
                    <a:pt x="1984" y="714"/>
                  </a:cubicBezTo>
                  <a:cubicBezTo>
                    <a:pt x="1990" y="696"/>
                    <a:pt x="1979" y="689"/>
                    <a:pt x="1979" y="689"/>
                  </a:cubicBezTo>
                  <a:cubicBezTo>
                    <a:pt x="1979" y="689"/>
                    <a:pt x="1965" y="699"/>
                    <a:pt x="1955" y="702"/>
                  </a:cubicBezTo>
                  <a:cubicBezTo>
                    <a:pt x="1945" y="705"/>
                    <a:pt x="1948" y="717"/>
                    <a:pt x="1948" y="725"/>
                  </a:cubicBezTo>
                  <a:cubicBezTo>
                    <a:pt x="1948" y="734"/>
                    <a:pt x="1965" y="752"/>
                    <a:pt x="1970" y="759"/>
                  </a:cubicBezTo>
                  <a:cubicBezTo>
                    <a:pt x="1974" y="767"/>
                    <a:pt x="1964" y="781"/>
                    <a:pt x="1968" y="794"/>
                  </a:cubicBezTo>
                  <a:cubicBezTo>
                    <a:pt x="1973" y="808"/>
                    <a:pt x="1955" y="805"/>
                    <a:pt x="1955" y="805"/>
                  </a:cubicBezTo>
                  <a:cubicBezTo>
                    <a:pt x="1935" y="811"/>
                    <a:pt x="1921" y="821"/>
                    <a:pt x="1914" y="824"/>
                  </a:cubicBezTo>
                  <a:cubicBezTo>
                    <a:pt x="1907" y="827"/>
                    <a:pt x="1923" y="841"/>
                    <a:pt x="1923" y="841"/>
                  </a:cubicBezTo>
                  <a:cubicBezTo>
                    <a:pt x="1964" y="840"/>
                    <a:pt x="1964" y="840"/>
                    <a:pt x="1964" y="840"/>
                  </a:cubicBezTo>
                  <a:cubicBezTo>
                    <a:pt x="1964" y="840"/>
                    <a:pt x="1971" y="828"/>
                    <a:pt x="1976" y="827"/>
                  </a:cubicBezTo>
                  <a:cubicBezTo>
                    <a:pt x="1980" y="825"/>
                    <a:pt x="1977" y="838"/>
                    <a:pt x="1977" y="838"/>
                  </a:cubicBezTo>
                  <a:cubicBezTo>
                    <a:pt x="1977" y="838"/>
                    <a:pt x="1989" y="840"/>
                    <a:pt x="2001" y="840"/>
                  </a:cubicBezTo>
                  <a:cubicBezTo>
                    <a:pt x="2012" y="840"/>
                    <a:pt x="2036" y="809"/>
                    <a:pt x="2048" y="808"/>
                  </a:cubicBezTo>
                  <a:cubicBezTo>
                    <a:pt x="2059" y="806"/>
                    <a:pt x="2084" y="812"/>
                    <a:pt x="2102" y="811"/>
                  </a:cubicBezTo>
                  <a:cubicBezTo>
                    <a:pt x="2119" y="809"/>
                    <a:pt x="2121" y="803"/>
                    <a:pt x="2131" y="806"/>
                  </a:cubicBezTo>
                  <a:cubicBezTo>
                    <a:pt x="2141" y="809"/>
                    <a:pt x="2156" y="831"/>
                    <a:pt x="2171" y="835"/>
                  </a:cubicBezTo>
                  <a:cubicBezTo>
                    <a:pt x="2186" y="840"/>
                    <a:pt x="2174" y="824"/>
                    <a:pt x="2171" y="818"/>
                  </a:cubicBezTo>
                  <a:cubicBezTo>
                    <a:pt x="2168" y="812"/>
                    <a:pt x="2158" y="790"/>
                    <a:pt x="2153" y="781"/>
                  </a:cubicBezTo>
                  <a:cubicBezTo>
                    <a:pt x="2149" y="772"/>
                    <a:pt x="2147" y="747"/>
                    <a:pt x="2143" y="742"/>
                  </a:cubicBezTo>
                  <a:cubicBezTo>
                    <a:pt x="2139" y="736"/>
                    <a:pt x="2114" y="724"/>
                    <a:pt x="2106" y="717"/>
                  </a:cubicBezTo>
                  <a:cubicBezTo>
                    <a:pt x="2099" y="709"/>
                    <a:pt x="2073" y="676"/>
                    <a:pt x="2061" y="671"/>
                  </a:cubicBezTo>
                  <a:cubicBezTo>
                    <a:pt x="2049" y="667"/>
                    <a:pt x="2028" y="639"/>
                    <a:pt x="2006" y="620"/>
                  </a:cubicBezTo>
                  <a:cubicBezTo>
                    <a:pt x="1984" y="601"/>
                    <a:pt x="1939" y="590"/>
                    <a:pt x="1924" y="582"/>
                  </a:cubicBezTo>
                  <a:cubicBezTo>
                    <a:pt x="1910" y="573"/>
                    <a:pt x="1901" y="542"/>
                    <a:pt x="1901" y="542"/>
                  </a:cubicBezTo>
                  <a:cubicBezTo>
                    <a:pt x="1893" y="526"/>
                    <a:pt x="1885" y="517"/>
                    <a:pt x="1870" y="514"/>
                  </a:cubicBezTo>
                  <a:cubicBezTo>
                    <a:pt x="1855" y="511"/>
                    <a:pt x="1854" y="520"/>
                    <a:pt x="1855" y="542"/>
                  </a:cubicBezTo>
                  <a:close/>
                  <a:moveTo>
                    <a:pt x="1860" y="498"/>
                  </a:moveTo>
                  <a:cubicBezTo>
                    <a:pt x="1871" y="499"/>
                    <a:pt x="1871" y="499"/>
                    <a:pt x="1871" y="499"/>
                  </a:cubicBezTo>
                  <a:cubicBezTo>
                    <a:pt x="1879" y="492"/>
                    <a:pt x="1873" y="476"/>
                    <a:pt x="1864" y="483"/>
                  </a:cubicBezTo>
                  <a:cubicBezTo>
                    <a:pt x="1855" y="491"/>
                    <a:pt x="1860" y="498"/>
                    <a:pt x="1860" y="498"/>
                  </a:cubicBezTo>
                  <a:close/>
                  <a:moveTo>
                    <a:pt x="1912" y="507"/>
                  </a:moveTo>
                  <a:cubicBezTo>
                    <a:pt x="1905" y="498"/>
                    <a:pt x="1897" y="503"/>
                    <a:pt x="1897" y="503"/>
                  </a:cubicBezTo>
                  <a:cubicBezTo>
                    <a:pt x="1896" y="514"/>
                    <a:pt x="1896" y="514"/>
                    <a:pt x="1896" y="514"/>
                  </a:cubicBezTo>
                  <a:cubicBezTo>
                    <a:pt x="1903" y="522"/>
                    <a:pt x="1919" y="516"/>
                    <a:pt x="1912" y="507"/>
                  </a:cubicBezTo>
                  <a:close/>
                  <a:moveTo>
                    <a:pt x="1944" y="451"/>
                  </a:moveTo>
                  <a:cubicBezTo>
                    <a:pt x="1959" y="439"/>
                    <a:pt x="1959" y="439"/>
                    <a:pt x="1959" y="439"/>
                  </a:cubicBezTo>
                  <a:cubicBezTo>
                    <a:pt x="1960" y="422"/>
                    <a:pt x="1936" y="412"/>
                    <a:pt x="1933" y="430"/>
                  </a:cubicBezTo>
                  <a:cubicBezTo>
                    <a:pt x="1930" y="449"/>
                    <a:pt x="1944" y="451"/>
                    <a:pt x="1944" y="451"/>
                  </a:cubicBezTo>
                  <a:close/>
                  <a:moveTo>
                    <a:pt x="479" y="762"/>
                  </a:moveTo>
                  <a:cubicBezTo>
                    <a:pt x="486" y="760"/>
                    <a:pt x="489" y="739"/>
                    <a:pt x="497" y="739"/>
                  </a:cubicBezTo>
                  <a:cubicBezTo>
                    <a:pt x="505" y="739"/>
                    <a:pt x="505" y="739"/>
                    <a:pt x="505" y="739"/>
                  </a:cubicBezTo>
                  <a:cubicBezTo>
                    <a:pt x="505" y="739"/>
                    <a:pt x="494" y="760"/>
                    <a:pt x="498" y="762"/>
                  </a:cubicBezTo>
                  <a:cubicBezTo>
                    <a:pt x="503" y="765"/>
                    <a:pt x="510" y="758"/>
                    <a:pt x="510" y="758"/>
                  </a:cubicBezTo>
                  <a:cubicBezTo>
                    <a:pt x="510" y="750"/>
                    <a:pt x="519" y="747"/>
                    <a:pt x="521" y="735"/>
                  </a:cubicBezTo>
                  <a:cubicBezTo>
                    <a:pt x="522" y="722"/>
                    <a:pt x="537" y="701"/>
                    <a:pt x="522" y="699"/>
                  </a:cubicBezTo>
                  <a:cubicBezTo>
                    <a:pt x="507" y="696"/>
                    <a:pt x="497" y="703"/>
                    <a:pt x="486" y="711"/>
                  </a:cubicBezTo>
                  <a:cubicBezTo>
                    <a:pt x="475" y="719"/>
                    <a:pt x="476" y="704"/>
                    <a:pt x="464" y="719"/>
                  </a:cubicBezTo>
                  <a:cubicBezTo>
                    <a:pt x="451" y="735"/>
                    <a:pt x="444" y="740"/>
                    <a:pt x="454" y="751"/>
                  </a:cubicBezTo>
                  <a:cubicBezTo>
                    <a:pt x="464" y="762"/>
                    <a:pt x="472" y="765"/>
                    <a:pt x="479" y="762"/>
                  </a:cubicBezTo>
                  <a:close/>
                  <a:moveTo>
                    <a:pt x="1413" y="259"/>
                  </a:moveTo>
                  <a:cubicBezTo>
                    <a:pt x="1413" y="259"/>
                    <a:pt x="1433" y="254"/>
                    <a:pt x="1438" y="247"/>
                  </a:cubicBezTo>
                  <a:cubicBezTo>
                    <a:pt x="1442" y="240"/>
                    <a:pt x="1430" y="240"/>
                    <a:pt x="1423" y="241"/>
                  </a:cubicBezTo>
                  <a:cubicBezTo>
                    <a:pt x="1416" y="243"/>
                    <a:pt x="1394" y="254"/>
                    <a:pt x="1394" y="254"/>
                  </a:cubicBezTo>
                  <a:cubicBezTo>
                    <a:pt x="1398" y="262"/>
                    <a:pt x="1398" y="262"/>
                    <a:pt x="1398" y="262"/>
                  </a:cubicBezTo>
                  <a:lnTo>
                    <a:pt x="1413" y="259"/>
                  </a:lnTo>
                  <a:close/>
                  <a:moveTo>
                    <a:pt x="1452" y="238"/>
                  </a:moveTo>
                  <a:cubicBezTo>
                    <a:pt x="1455" y="234"/>
                    <a:pt x="1455" y="222"/>
                    <a:pt x="1455" y="209"/>
                  </a:cubicBezTo>
                  <a:cubicBezTo>
                    <a:pt x="1455" y="196"/>
                    <a:pt x="1455" y="175"/>
                    <a:pt x="1464" y="172"/>
                  </a:cubicBezTo>
                  <a:cubicBezTo>
                    <a:pt x="1472" y="169"/>
                    <a:pt x="1477" y="162"/>
                    <a:pt x="1477" y="158"/>
                  </a:cubicBezTo>
                  <a:cubicBezTo>
                    <a:pt x="1477" y="153"/>
                    <a:pt x="1471" y="136"/>
                    <a:pt x="1471" y="131"/>
                  </a:cubicBezTo>
                  <a:cubicBezTo>
                    <a:pt x="1471" y="127"/>
                    <a:pt x="1478" y="115"/>
                    <a:pt x="1478" y="115"/>
                  </a:cubicBezTo>
                  <a:cubicBezTo>
                    <a:pt x="1490" y="121"/>
                    <a:pt x="1490" y="121"/>
                    <a:pt x="1490" y="121"/>
                  </a:cubicBezTo>
                  <a:cubicBezTo>
                    <a:pt x="1490" y="121"/>
                    <a:pt x="1502" y="102"/>
                    <a:pt x="1491" y="97"/>
                  </a:cubicBezTo>
                  <a:cubicBezTo>
                    <a:pt x="1481" y="93"/>
                    <a:pt x="1459" y="97"/>
                    <a:pt x="1456" y="106"/>
                  </a:cubicBezTo>
                  <a:cubicBezTo>
                    <a:pt x="1453" y="115"/>
                    <a:pt x="1459" y="150"/>
                    <a:pt x="1452" y="156"/>
                  </a:cubicBezTo>
                  <a:cubicBezTo>
                    <a:pt x="1444" y="162"/>
                    <a:pt x="1434" y="202"/>
                    <a:pt x="1436" y="219"/>
                  </a:cubicBezTo>
                  <a:cubicBezTo>
                    <a:pt x="1437" y="237"/>
                    <a:pt x="1452" y="238"/>
                    <a:pt x="1452" y="238"/>
                  </a:cubicBezTo>
                  <a:close/>
                  <a:moveTo>
                    <a:pt x="1518" y="209"/>
                  </a:moveTo>
                  <a:cubicBezTo>
                    <a:pt x="1518" y="209"/>
                    <a:pt x="1512" y="204"/>
                    <a:pt x="1505" y="207"/>
                  </a:cubicBezTo>
                  <a:cubicBezTo>
                    <a:pt x="1497" y="210"/>
                    <a:pt x="1480" y="256"/>
                    <a:pt x="1480" y="256"/>
                  </a:cubicBezTo>
                  <a:cubicBezTo>
                    <a:pt x="1531" y="228"/>
                    <a:pt x="1531" y="228"/>
                    <a:pt x="1531" y="228"/>
                  </a:cubicBezTo>
                  <a:lnTo>
                    <a:pt x="1518" y="209"/>
                  </a:lnTo>
                  <a:close/>
                  <a:moveTo>
                    <a:pt x="1709" y="369"/>
                  </a:moveTo>
                  <a:cubicBezTo>
                    <a:pt x="1700" y="382"/>
                    <a:pt x="1713" y="385"/>
                    <a:pt x="1713" y="385"/>
                  </a:cubicBezTo>
                  <a:cubicBezTo>
                    <a:pt x="1713" y="385"/>
                    <a:pt x="1720" y="388"/>
                    <a:pt x="1725" y="376"/>
                  </a:cubicBezTo>
                  <a:cubicBezTo>
                    <a:pt x="1729" y="364"/>
                    <a:pt x="1717" y="356"/>
                    <a:pt x="1709" y="36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4" name="Freeform 381">
              <a:extLst>
                <a:ext uri="{FF2B5EF4-FFF2-40B4-BE49-F238E27FC236}">
                  <a16:creationId xmlns:a16="http://schemas.microsoft.com/office/drawing/2014/main" id="{CBE48FE7-7FD3-4A04-301A-5072F375BC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75788" y="1752435"/>
              <a:ext cx="1105264" cy="934882"/>
            </a:xfrm>
            <a:custGeom>
              <a:avLst/>
              <a:gdLst>
                <a:gd name="T0" fmla="*/ 1703 w 2039"/>
                <a:gd name="T1" fmla="*/ 772 h 1725"/>
                <a:gd name="T2" fmla="*/ 1390 w 2039"/>
                <a:gd name="T3" fmla="*/ 687 h 1725"/>
                <a:gd name="T4" fmla="*/ 1229 w 2039"/>
                <a:gd name="T5" fmla="*/ 581 h 1725"/>
                <a:gd name="T6" fmla="*/ 1269 w 2039"/>
                <a:gd name="T7" fmla="*/ 361 h 1725"/>
                <a:gd name="T8" fmla="*/ 1064 w 2039"/>
                <a:gd name="T9" fmla="*/ 257 h 1725"/>
                <a:gd name="T10" fmla="*/ 936 w 2039"/>
                <a:gd name="T11" fmla="*/ 221 h 1725"/>
                <a:gd name="T12" fmla="*/ 673 w 2039"/>
                <a:gd name="T13" fmla="*/ 154 h 1725"/>
                <a:gd name="T14" fmla="*/ 482 w 2039"/>
                <a:gd name="T15" fmla="*/ 149 h 1725"/>
                <a:gd name="T16" fmla="*/ 524 w 2039"/>
                <a:gd name="T17" fmla="*/ 351 h 1725"/>
                <a:gd name="T18" fmla="*/ 609 w 2039"/>
                <a:gd name="T19" fmla="*/ 472 h 1725"/>
                <a:gd name="T20" fmla="*/ 574 w 2039"/>
                <a:gd name="T21" fmla="*/ 609 h 1725"/>
                <a:gd name="T22" fmla="*/ 606 w 2039"/>
                <a:gd name="T23" fmla="*/ 662 h 1725"/>
                <a:gd name="T24" fmla="*/ 422 w 2039"/>
                <a:gd name="T25" fmla="*/ 767 h 1725"/>
                <a:gd name="T26" fmla="*/ 632 w 2039"/>
                <a:gd name="T27" fmla="*/ 763 h 1725"/>
                <a:gd name="T28" fmla="*/ 627 w 2039"/>
                <a:gd name="T29" fmla="*/ 956 h 1725"/>
                <a:gd name="T30" fmla="*/ 618 w 2039"/>
                <a:gd name="T31" fmla="*/ 1149 h 1725"/>
                <a:gd name="T32" fmla="*/ 1043 w 2039"/>
                <a:gd name="T33" fmla="*/ 1480 h 1725"/>
                <a:gd name="T34" fmla="*/ 1203 w 2039"/>
                <a:gd name="T35" fmla="*/ 1436 h 1725"/>
                <a:gd name="T36" fmla="*/ 1321 w 2039"/>
                <a:gd name="T37" fmla="*/ 1372 h 1725"/>
                <a:gd name="T38" fmla="*/ 1379 w 2039"/>
                <a:gd name="T39" fmla="*/ 1432 h 1725"/>
                <a:gd name="T40" fmla="*/ 1366 w 2039"/>
                <a:gd name="T41" fmla="*/ 1568 h 1725"/>
                <a:gd name="T42" fmla="*/ 1479 w 2039"/>
                <a:gd name="T43" fmla="*/ 1649 h 1725"/>
                <a:gd name="T44" fmla="*/ 1627 w 2039"/>
                <a:gd name="T45" fmla="*/ 1698 h 1725"/>
                <a:gd name="T46" fmla="*/ 1752 w 2039"/>
                <a:gd name="T47" fmla="*/ 1560 h 1725"/>
                <a:gd name="T48" fmla="*/ 1815 w 2039"/>
                <a:gd name="T49" fmla="*/ 1391 h 1725"/>
                <a:gd name="T50" fmla="*/ 1689 w 2039"/>
                <a:gd name="T51" fmla="*/ 1226 h 1725"/>
                <a:gd name="T52" fmla="*/ 1751 w 2039"/>
                <a:gd name="T53" fmla="*/ 1140 h 1725"/>
                <a:gd name="T54" fmla="*/ 1788 w 2039"/>
                <a:gd name="T55" fmla="*/ 997 h 1725"/>
                <a:gd name="T56" fmla="*/ 1926 w 2039"/>
                <a:gd name="T57" fmla="*/ 705 h 1725"/>
                <a:gd name="T58" fmla="*/ 520 w 2039"/>
                <a:gd name="T59" fmla="*/ 442 h 1725"/>
                <a:gd name="T60" fmla="*/ 513 w 2039"/>
                <a:gd name="T61" fmla="*/ 605 h 1725"/>
                <a:gd name="T62" fmla="*/ 400 w 2039"/>
                <a:gd name="T63" fmla="*/ 389 h 1725"/>
                <a:gd name="T64" fmla="*/ 404 w 2039"/>
                <a:gd name="T65" fmla="*/ 306 h 1725"/>
                <a:gd name="T66" fmla="*/ 400 w 2039"/>
                <a:gd name="T67" fmla="*/ 389 h 1725"/>
                <a:gd name="T68" fmla="*/ 312 w 2039"/>
                <a:gd name="T69" fmla="*/ 357 h 1725"/>
                <a:gd name="T70" fmla="*/ 286 w 2039"/>
                <a:gd name="T71" fmla="*/ 429 h 1725"/>
                <a:gd name="T72" fmla="*/ 331 w 2039"/>
                <a:gd name="T73" fmla="*/ 422 h 1725"/>
                <a:gd name="T74" fmla="*/ 484 w 2039"/>
                <a:gd name="T75" fmla="*/ 583 h 1725"/>
                <a:gd name="T76" fmla="*/ 236 w 2039"/>
                <a:gd name="T77" fmla="*/ 399 h 1725"/>
                <a:gd name="T78" fmla="*/ 39 w 2039"/>
                <a:gd name="T79" fmla="*/ 865 h 1725"/>
                <a:gd name="T80" fmla="*/ 288 w 2039"/>
                <a:gd name="T81" fmla="*/ 205 h 1725"/>
                <a:gd name="T82" fmla="*/ 336 w 2039"/>
                <a:gd name="T83" fmla="*/ 167 h 1725"/>
                <a:gd name="T84" fmla="*/ 363 w 2039"/>
                <a:gd name="T85" fmla="*/ 23 h 1725"/>
                <a:gd name="T86" fmla="*/ 291 w 2039"/>
                <a:gd name="T87" fmla="*/ 120 h 1725"/>
                <a:gd name="T88" fmla="*/ 12 w 2039"/>
                <a:gd name="T89" fmla="*/ 849 h 1725"/>
                <a:gd name="T90" fmla="*/ 467 w 2039"/>
                <a:gd name="T91" fmla="*/ 1017 h 1725"/>
                <a:gd name="T92" fmla="*/ 573 w 2039"/>
                <a:gd name="T93" fmla="*/ 504 h 1725"/>
                <a:gd name="T94" fmla="*/ 412 w 2039"/>
                <a:gd name="T95" fmla="*/ 598 h 1725"/>
                <a:gd name="T96" fmla="*/ 417 w 2039"/>
                <a:gd name="T97" fmla="*/ 419 h 1725"/>
                <a:gd name="T98" fmla="*/ 494 w 2039"/>
                <a:gd name="T99" fmla="*/ 404 h 1725"/>
                <a:gd name="T100" fmla="*/ 1857 w 2039"/>
                <a:gd name="T101" fmla="*/ 644 h 1725"/>
                <a:gd name="T102" fmla="*/ 2003 w 2039"/>
                <a:gd name="T103" fmla="*/ 680 h 1725"/>
                <a:gd name="T104" fmla="*/ 416 w 2039"/>
                <a:gd name="T105" fmla="*/ 487 h 1725"/>
                <a:gd name="T106" fmla="*/ 435 w 2039"/>
                <a:gd name="T107" fmla="*/ 503 h 1725"/>
                <a:gd name="T108" fmla="*/ 370 w 2039"/>
                <a:gd name="T109" fmla="*/ 517 h 1725"/>
                <a:gd name="T110" fmla="*/ 374 w 2039"/>
                <a:gd name="T111" fmla="*/ 494 h 1725"/>
                <a:gd name="T112" fmla="*/ 380 w 2039"/>
                <a:gd name="T113" fmla="*/ 608 h 17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9"/>
                <a:gd name="T172" fmla="*/ 0 h 1725"/>
                <a:gd name="T173" fmla="*/ 2039 w 2039"/>
                <a:gd name="T174" fmla="*/ 1725 h 17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9" h="1725">
                  <a:moveTo>
                    <a:pt x="1894" y="696"/>
                  </a:moveTo>
                  <a:cubicBezTo>
                    <a:pt x="1880" y="701"/>
                    <a:pt x="1855" y="722"/>
                    <a:pt x="1846" y="724"/>
                  </a:cubicBezTo>
                  <a:cubicBezTo>
                    <a:pt x="1836" y="726"/>
                    <a:pt x="1855" y="712"/>
                    <a:pt x="1848" y="699"/>
                  </a:cubicBezTo>
                  <a:cubicBezTo>
                    <a:pt x="1841" y="685"/>
                    <a:pt x="1820" y="701"/>
                    <a:pt x="1793" y="710"/>
                  </a:cubicBezTo>
                  <a:cubicBezTo>
                    <a:pt x="1765" y="719"/>
                    <a:pt x="1733" y="768"/>
                    <a:pt x="1703" y="772"/>
                  </a:cubicBezTo>
                  <a:cubicBezTo>
                    <a:pt x="1673" y="777"/>
                    <a:pt x="1664" y="761"/>
                    <a:pt x="1646" y="740"/>
                  </a:cubicBezTo>
                  <a:cubicBezTo>
                    <a:pt x="1627" y="719"/>
                    <a:pt x="1609" y="712"/>
                    <a:pt x="1609" y="712"/>
                  </a:cubicBezTo>
                  <a:cubicBezTo>
                    <a:pt x="1595" y="699"/>
                    <a:pt x="1565" y="694"/>
                    <a:pt x="1542" y="685"/>
                  </a:cubicBezTo>
                  <a:cubicBezTo>
                    <a:pt x="1519" y="676"/>
                    <a:pt x="1508" y="664"/>
                    <a:pt x="1471" y="653"/>
                  </a:cubicBezTo>
                  <a:cubicBezTo>
                    <a:pt x="1434" y="641"/>
                    <a:pt x="1409" y="664"/>
                    <a:pt x="1390" y="687"/>
                  </a:cubicBezTo>
                  <a:cubicBezTo>
                    <a:pt x="1372" y="710"/>
                    <a:pt x="1367" y="751"/>
                    <a:pt x="1351" y="754"/>
                  </a:cubicBezTo>
                  <a:cubicBezTo>
                    <a:pt x="1335" y="756"/>
                    <a:pt x="1356" y="717"/>
                    <a:pt x="1356" y="705"/>
                  </a:cubicBezTo>
                  <a:cubicBezTo>
                    <a:pt x="1356" y="694"/>
                    <a:pt x="1379" y="676"/>
                    <a:pt x="1374" y="630"/>
                  </a:cubicBezTo>
                  <a:cubicBezTo>
                    <a:pt x="1370" y="584"/>
                    <a:pt x="1298" y="609"/>
                    <a:pt x="1225" y="618"/>
                  </a:cubicBezTo>
                  <a:cubicBezTo>
                    <a:pt x="1151" y="627"/>
                    <a:pt x="1177" y="602"/>
                    <a:pt x="1229" y="581"/>
                  </a:cubicBezTo>
                  <a:cubicBezTo>
                    <a:pt x="1282" y="561"/>
                    <a:pt x="1282" y="496"/>
                    <a:pt x="1282" y="496"/>
                  </a:cubicBezTo>
                  <a:cubicBezTo>
                    <a:pt x="1282" y="496"/>
                    <a:pt x="1289" y="425"/>
                    <a:pt x="1289" y="416"/>
                  </a:cubicBezTo>
                  <a:cubicBezTo>
                    <a:pt x="1289" y="407"/>
                    <a:pt x="1271" y="407"/>
                    <a:pt x="1255" y="395"/>
                  </a:cubicBezTo>
                  <a:cubicBezTo>
                    <a:pt x="1239" y="384"/>
                    <a:pt x="1273" y="390"/>
                    <a:pt x="1282" y="381"/>
                  </a:cubicBezTo>
                  <a:cubicBezTo>
                    <a:pt x="1292" y="372"/>
                    <a:pt x="1275" y="367"/>
                    <a:pt x="1269" y="361"/>
                  </a:cubicBezTo>
                  <a:cubicBezTo>
                    <a:pt x="1262" y="354"/>
                    <a:pt x="1259" y="344"/>
                    <a:pt x="1259" y="331"/>
                  </a:cubicBezTo>
                  <a:cubicBezTo>
                    <a:pt x="1259" y="317"/>
                    <a:pt x="1236" y="294"/>
                    <a:pt x="1220" y="287"/>
                  </a:cubicBezTo>
                  <a:cubicBezTo>
                    <a:pt x="1204" y="280"/>
                    <a:pt x="1218" y="315"/>
                    <a:pt x="1190" y="317"/>
                  </a:cubicBezTo>
                  <a:cubicBezTo>
                    <a:pt x="1163" y="319"/>
                    <a:pt x="1153" y="284"/>
                    <a:pt x="1153" y="284"/>
                  </a:cubicBezTo>
                  <a:cubicBezTo>
                    <a:pt x="1135" y="263"/>
                    <a:pt x="1075" y="264"/>
                    <a:pt x="1064" y="257"/>
                  </a:cubicBezTo>
                  <a:cubicBezTo>
                    <a:pt x="1052" y="250"/>
                    <a:pt x="1036" y="255"/>
                    <a:pt x="1034" y="236"/>
                  </a:cubicBezTo>
                  <a:cubicBezTo>
                    <a:pt x="1032" y="218"/>
                    <a:pt x="1039" y="211"/>
                    <a:pt x="1029" y="206"/>
                  </a:cubicBezTo>
                  <a:cubicBezTo>
                    <a:pt x="1020" y="202"/>
                    <a:pt x="1004" y="223"/>
                    <a:pt x="988" y="236"/>
                  </a:cubicBezTo>
                  <a:cubicBezTo>
                    <a:pt x="972" y="250"/>
                    <a:pt x="956" y="257"/>
                    <a:pt x="940" y="257"/>
                  </a:cubicBezTo>
                  <a:cubicBezTo>
                    <a:pt x="936" y="221"/>
                    <a:pt x="936" y="221"/>
                    <a:pt x="936" y="221"/>
                  </a:cubicBezTo>
                  <a:cubicBezTo>
                    <a:pt x="922" y="219"/>
                    <a:pt x="901" y="216"/>
                    <a:pt x="891" y="229"/>
                  </a:cubicBezTo>
                  <a:cubicBezTo>
                    <a:pt x="882" y="243"/>
                    <a:pt x="894" y="262"/>
                    <a:pt x="850" y="257"/>
                  </a:cubicBezTo>
                  <a:cubicBezTo>
                    <a:pt x="806" y="252"/>
                    <a:pt x="829" y="216"/>
                    <a:pt x="822" y="204"/>
                  </a:cubicBezTo>
                  <a:cubicBezTo>
                    <a:pt x="816" y="193"/>
                    <a:pt x="721" y="193"/>
                    <a:pt x="705" y="186"/>
                  </a:cubicBezTo>
                  <a:cubicBezTo>
                    <a:pt x="689" y="179"/>
                    <a:pt x="687" y="158"/>
                    <a:pt x="673" y="154"/>
                  </a:cubicBezTo>
                  <a:cubicBezTo>
                    <a:pt x="659" y="149"/>
                    <a:pt x="632" y="154"/>
                    <a:pt x="618" y="154"/>
                  </a:cubicBezTo>
                  <a:cubicBezTo>
                    <a:pt x="604" y="154"/>
                    <a:pt x="599" y="140"/>
                    <a:pt x="588" y="140"/>
                  </a:cubicBezTo>
                  <a:cubicBezTo>
                    <a:pt x="576" y="140"/>
                    <a:pt x="572" y="156"/>
                    <a:pt x="544" y="158"/>
                  </a:cubicBezTo>
                  <a:cubicBezTo>
                    <a:pt x="517" y="161"/>
                    <a:pt x="517" y="140"/>
                    <a:pt x="508" y="138"/>
                  </a:cubicBezTo>
                  <a:cubicBezTo>
                    <a:pt x="498" y="135"/>
                    <a:pt x="482" y="149"/>
                    <a:pt x="482" y="149"/>
                  </a:cubicBezTo>
                  <a:cubicBezTo>
                    <a:pt x="482" y="149"/>
                    <a:pt x="475" y="151"/>
                    <a:pt x="464" y="181"/>
                  </a:cubicBezTo>
                  <a:cubicBezTo>
                    <a:pt x="452" y="211"/>
                    <a:pt x="455" y="206"/>
                    <a:pt x="473" y="246"/>
                  </a:cubicBezTo>
                  <a:cubicBezTo>
                    <a:pt x="491" y="285"/>
                    <a:pt x="501" y="289"/>
                    <a:pt x="510" y="308"/>
                  </a:cubicBezTo>
                  <a:cubicBezTo>
                    <a:pt x="519" y="326"/>
                    <a:pt x="508" y="319"/>
                    <a:pt x="501" y="335"/>
                  </a:cubicBezTo>
                  <a:cubicBezTo>
                    <a:pt x="494" y="351"/>
                    <a:pt x="512" y="347"/>
                    <a:pt x="524" y="351"/>
                  </a:cubicBezTo>
                  <a:cubicBezTo>
                    <a:pt x="535" y="356"/>
                    <a:pt x="526" y="361"/>
                    <a:pt x="540" y="386"/>
                  </a:cubicBezTo>
                  <a:cubicBezTo>
                    <a:pt x="548" y="401"/>
                    <a:pt x="561" y="392"/>
                    <a:pt x="570" y="401"/>
                  </a:cubicBezTo>
                  <a:cubicBezTo>
                    <a:pt x="574" y="404"/>
                    <a:pt x="583" y="430"/>
                    <a:pt x="582" y="449"/>
                  </a:cubicBezTo>
                  <a:cubicBezTo>
                    <a:pt x="581" y="460"/>
                    <a:pt x="569" y="467"/>
                    <a:pt x="572" y="471"/>
                  </a:cubicBezTo>
                  <a:cubicBezTo>
                    <a:pt x="579" y="480"/>
                    <a:pt x="603" y="460"/>
                    <a:pt x="609" y="472"/>
                  </a:cubicBezTo>
                  <a:cubicBezTo>
                    <a:pt x="618" y="489"/>
                    <a:pt x="625" y="505"/>
                    <a:pt x="629" y="510"/>
                  </a:cubicBezTo>
                  <a:cubicBezTo>
                    <a:pt x="636" y="519"/>
                    <a:pt x="652" y="531"/>
                    <a:pt x="648" y="540"/>
                  </a:cubicBezTo>
                  <a:cubicBezTo>
                    <a:pt x="643" y="549"/>
                    <a:pt x="622" y="547"/>
                    <a:pt x="609" y="544"/>
                  </a:cubicBezTo>
                  <a:cubicBezTo>
                    <a:pt x="595" y="542"/>
                    <a:pt x="583" y="551"/>
                    <a:pt x="572" y="565"/>
                  </a:cubicBezTo>
                  <a:cubicBezTo>
                    <a:pt x="560" y="579"/>
                    <a:pt x="565" y="602"/>
                    <a:pt x="574" y="609"/>
                  </a:cubicBezTo>
                  <a:cubicBezTo>
                    <a:pt x="583" y="616"/>
                    <a:pt x="627" y="613"/>
                    <a:pt x="645" y="588"/>
                  </a:cubicBezTo>
                  <a:cubicBezTo>
                    <a:pt x="664" y="563"/>
                    <a:pt x="664" y="556"/>
                    <a:pt x="673" y="570"/>
                  </a:cubicBezTo>
                  <a:cubicBezTo>
                    <a:pt x="682" y="584"/>
                    <a:pt x="680" y="588"/>
                    <a:pt x="668" y="600"/>
                  </a:cubicBezTo>
                  <a:cubicBezTo>
                    <a:pt x="657" y="611"/>
                    <a:pt x="643" y="618"/>
                    <a:pt x="636" y="636"/>
                  </a:cubicBezTo>
                  <a:cubicBezTo>
                    <a:pt x="629" y="655"/>
                    <a:pt x="620" y="655"/>
                    <a:pt x="606" y="662"/>
                  </a:cubicBezTo>
                  <a:cubicBezTo>
                    <a:pt x="593" y="669"/>
                    <a:pt x="567" y="650"/>
                    <a:pt x="544" y="653"/>
                  </a:cubicBezTo>
                  <a:cubicBezTo>
                    <a:pt x="521" y="655"/>
                    <a:pt x="485" y="662"/>
                    <a:pt x="464" y="671"/>
                  </a:cubicBezTo>
                  <a:cubicBezTo>
                    <a:pt x="443" y="680"/>
                    <a:pt x="462" y="694"/>
                    <a:pt x="478" y="699"/>
                  </a:cubicBezTo>
                  <a:cubicBezTo>
                    <a:pt x="494" y="703"/>
                    <a:pt x="471" y="710"/>
                    <a:pt x="452" y="712"/>
                  </a:cubicBezTo>
                  <a:cubicBezTo>
                    <a:pt x="434" y="715"/>
                    <a:pt x="418" y="740"/>
                    <a:pt x="422" y="767"/>
                  </a:cubicBezTo>
                  <a:cubicBezTo>
                    <a:pt x="427" y="795"/>
                    <a:pt x="443" y="774"/>
                    <a:pt x="443" y="774"/>
                  </a:cubicBezTo>
                  <a:cubicBezTo>
                    <a:pt x="443" y="774"/>
                    <a:pt x="480" y="802"/>
                    <a:pt x="496" y="802"/>
                  </a:cubicBezTo>
                  <a:cubicBezTo>
                    <a:pt x="512" y="802"/>
                    <a:pt x="498" y="779"/>
                    <a:pt x="498" y="779"/>
                  </a:cubicBezTo>
                  <a:cubicBezTo>
                    <a:pt x="498" y="779"/>
                    <a:pt x="558" y="772"/>
                    <a:pt x="581" y="788"/>
                  </a:cubicBezTo>
                  <a:cubicBezTo>
                    <a:pt x="604" y="804"/>
                    <a:pt x="611" y="784"/>
                    <a:pt x="632" y="763"/>
                  </a:cubicBezTo>
                  <a:cubicBezTo>
                    <a:pt x="652" y="742"/>
                    <a:pt x="645" y="772"/>
                    <a:pt x="629" y="790"/>
                  </a:cubicBezTo>
                  <a:cubicBezTo>
                    <a:pt x="613" y="809"/>
                    <a:pt x="609" y="804"/>
                    <a:pt x="581" y="820"/>
                  </a:cubicBezTo>
                  <a:cubicBezTo>
                    <a:pt x="553" y="836"/>
                    <a:pt x="553" y="887"/>
                    <a:pt x="567" y="919"/>
                  </a:cubicBezTo>
                  <a:cubicBezTo>
                    <a:pt x="581" y="951"/>
                    <a:pt x="599" y="935"/>
                    <a:pt x="616" y="928"/>
                  </a:cubicBezTo>
                  <a:cubicBezTo>
                    <a:pt x="632" y="922"/>
                    <a:pt x="627" y="945"/>
                    <a:pt x="627" y="956"/>
                  </a:cubicBezTo>
                  <a:cubicBezTo>
                    <a:pt x="627" y="968"/>
                    <a:pt x="643" y="984"/>
                    <a:pt x="655" y="1000"/>
                  </a:cubicBezTo>
                  <a:cubicBezTo>
                    <a:pt x="666" y="1016"/>
                    <a:pt x="652" y="1034"/>
                    <a:pt x="625" y="1030"/>
                  </a:cubicBezTo>
                  <a:cubicBezTo>
                    <a:pt x="597" y="1025"/>
                    <a:pt x="586" y="1023"/>
                    <a:pt x="572" y="1041"/>
                  </a:cubicBezTo>
                  <a:cubicBezTo>
                    <a:pt x="558" y="1060"/>
                    <a:pt x="586" y="1071"/>
                    <a:pt x="597" y="1082"/>
                  </a:cubicBezTo>
                  <a:cubicBezTo>
                    <a:pt x="609" y="1094"/>
                    <a:pt x="588" y="1087"/>
                    <a:pt x="618" y="1149"/>
                  </a:cubicBezTo>
                  <a:cubicBezTo>
                    <a:pt x="648" y="1211"/>
                    <a:pt x="696" y="1172"/>
                    <a:pt x="749" y="1168"/>
                  </a:cubicBezTo>
                  <a:cubicBezTo>
                    <a:pt x="802" y="1163"/>
                    <a:pt x="843" y="1184"/>
                    <a:pt x="878" y="1214"/>
                  </a:cubicBezTo>
                  <a:cubicBezTo>
                    <a:pt x="912" y="1243"/>
                    <a:pt x="919" y="1322"/>
                    <a:pt x="942" y="1335"/>
                  </a:cubicBezTo>
                  <a:cubicBezTo>
                    <a:pt x="965" y="1349"/>
                    <a:pt x="979" y="1370"/>
                    <a:pt x="988" y="1409"/>
                  </a:cubicBezTo>
                  <a:cubicBezTo>
                    <a:pt x="997" y="1448"/>
                    <a:pt x="1020" y="1469"/>
                    <a:pt x="1043" y="1480"/>
                  </a:cubicBezTo>
                  <a:cubicBezTo>
                    <a:pt x="1053" y="1485"/>
                    <a:pt x="1074" y="1493"/>
                    <a:pt x="1095" y="1502"/>
                  </a:cubicBezTo>
                  <a:cubicBezTo>
                    <a:pt x="1097" y="1494"/>
                    <a:pt x="1100" y="1484"/>
                    <a:pt x="1101" y="1481"/>
                  </a:cubicBezTo>
                  <a:cubicBezTo>
                    <a:pt x="1103" y="1474"/>
                    <a:pt x="1116" y="1465"/>
                    <a:pt x="1116" y="1465"/>
                  </a:cubicBezTo>
                  <a:cubicBezTo>
                    <a:pt x="1116" y="1465"/>
                    <a:pt x="1136" y="1496"/>
                    <a:pt x="1152" y="1494"/>
                  </a:cubicBezTo>
                  <a:cubicBezTo>
                    <a:pt x="1168" y="1492"/>
                    <a:pt x="1203" y="1436"/>
                    <a:pt x="1203" y="1436"/>
                  </a:cubicBezTo>
                  <a:cubicBezTo>
                    <a:pt x="1252" y="1430"/>
                    <a:pt x="1252" y="1430"/>
                    <a:pt x="1252" y="1430"/>
                  </a:cubicBezTo>
                  <a:cubicBezTo>
                    <a:pt x="1254" y="1398"/>
                    <a:pt x="1254" y="1398"/>
                    <a:pt x="1254" y="1398"/>
                  </a:cubicBezTo>
                  <a:cubicBezTo>
                    <a:pt x="1297" y="1401"/>
                    <a:pt x="1297" y="1401"/>
                    <a:pt x="1297" y="1401"/>
                  </a:cubicBezTo>
                  <a:cubicBezTo>
                    <a:pt x="1310" y="1369"/>
                    <a:pt x="1310" y="1369"/>
                    <a:pt x="1310" y="1369"/>
                  </a:cubicBezTo>
                  <a:cubicBezTo>
                    <a:pt x="1321" y="1372"/>
                    <a:pt x="1321" y="1372"/>
                    <a:pt x="1321" y="1372"/>
                  </a:cubicBezTo>
                  <a:cubicBezTo>
                    <a:pt x="1375" y="1340"/>
                    <a:pt x="1375" y="1340"/>
                    <a:pt x="1375" y="1340"/>
                  </a:cubicBezTo>
                  <a:cubicBezTo>
                    <a:pt x="1386" y="1354"/>
                    <a:pt x="1386" y="1354"/>
                    <a:pt x="1386" y="1354"/>
                  </a:cubicBezTo>
                  <a:cubicBezTo>
                    <a:pt x="1355" y="1378"/>
                    <a:pt x="1355" y="1378"/>
                    <a:pt x="1355" y="1378"/>
                  </a:cubicBezTo>
                  <a:cubicBezTo>
                    <a:pt x="1353" y="1414"/>
                    <a:pt x="1353" y="1414"/>
                    <a:pt x="1353" y="1414"/>
                  </a:cubicBezTo>
                  <a:cubicBezTo>
                    <a:pt x="1379" y="1432"/>
                    <a:pt x="1379" y="1432"/>
                    <a:pt x="1379" y="1432"/>
                  </a:cubicBezTo>
                  <a:cubicBezTo>
                    <a:pt x="1377" y="1472"/>
                    <a:pt x="1377" y="1472"/>
                    <a:pt x="1377" y="1472"/>
                  </a:cubicBezTo>
                  <a:cubicBezTo>
                    <a:pt x="1390" y="1488"/>
                    <a:pt x="1390" y="1488"/>
                    <a:pt x="1390" y="1488"/>
                  </a:cubicBezTo>
                  <a:cubicBezTo>
                    <a:pt x="1370" y="1503"/>
                    <a:pt x="1370" y="1503"/>
                    <a:pt x="1370" y="1503"/>
                  </a:cubicBezTo>
                  <a:cubicBezTo>
                    <a:pt x="1370" y="1503"/>
                    <a:pt x="1353" y="1528"/>
                    <a:pt x="1355" y="1537"/>
                  </a:cubicBezTo>
                  <a:cubicBezTo>
                    <a:pt x="1357" y="1546"/>
                    <a:pt x="1366" y="1568"/>
                    <a:pt x="1366" y="1568"/>
                  </a:cubicBezTo>
                  <a:cubicBezTo>
                    <a:pt x="1393" y="1572"/>
                    <a:pt x="1393" y="1572"/>
                    <a:pt x="1393" y="1572"/>
                  </a:cubicBezTo>
                  <a:cubicBezTo>
                    <a:pt x="1393" y="1572"/>
                    <a:pt x="1402" y="1615"/>
                    <a:pt x="1419" y="1619"/>
                  </a:cubicBezTo>
                  <a:cubicBezTo>
                    <a:pt x="1437" y="1624"/>
                    <a:pt x="1468" y="1630"/>
                    <a:pt x="1468" y="1630"/>
                  </a:cubicBezTo>
                  <a:cubicBezTo>
                    <a:pt x="1477" y="1649"/>
                    <a:pt x="1477" y="1649"/>
                    <a:pt x="1477" y="1649"/>
                  </a:cubicBezTo>
                  <a:cubicBezTo>
                    <a:pt x="1478" y="1649"/>
                    <a:pt x="1479" y="1649"/>
                    <a:pt x="1479" y="1649"/>
                  </a:cubicBezTo>
                  <a:cubicBezTo>
                    <a:pt x="1511" y="1689"/>
                    <a:pt x="1511" y="1689"/>
                    <a:pt x="1511" y="1689"/>
                  </a:cubicBezTo>
                  <a:cubicBezTo>
                    <a:pt x="1615" y="1725"/>
                    <a:pt x="1615" y="1725"/>
                    <a:pt x="1615" y="1725"/>
                  </a:cubicBezTo>
                  <a:cubicBezTo>
                    <a:pt x="1616" y="1725"/>
                    <a:pt x="1616" y="1725"/>
                    <a:pt x="1616" y="1725"/>
                  </a:cubicBezTo>
                  <a:cubicBezTo>
                    <a:pt x="1611" y="1707"/>
                    <a:pt x="1611" y="1707"/>
                    <a:pt x="1611" y="1707"/>
                  </a:cubicBezTo>
                  <a:cubicBezTo>
                    <a:pt x="1627" y="1698"/>
                    <a:pt x="1627" y="1698"/>
                    <a:pt x="1627" y="1698"/>
                  </a:cubicBezTo>
                  <a:cubicBezTo>
                    <a:pt x="1622" y="1651"/>
                    <a:pt x="1622" y="1651"/>
                    <a:pt x="1622" y="1651"/>
                  </a:cubicBezTo>
                  <a:cubicBezTo>
                    <a:pt x="1622" y="1651"/>
                    <a:pt x="1627" y="1619"/>
                    <a:pt x="1643" y="1621"/>
                  </a:cubicBezTo>
                  <a:cubicBezTo>
                    <a:pt x="1659" y="1623"/>
                    <a:pt x="1668" y="1632"/>
                    <a:pt x="1668" y="1632"/>
                  </a:cubicBezTo>
                  <a:cubicBezTo>
                    <a:pt x="1709" y="1614"/>
                    <a:pt x="1709" y="1614"/>
                    <a:pt x="1709" y="1614"/>
                  </a:cubicBezTo>
                  <a:cubicBezTo>
                    <a:pt x="1752" y="1560"/>
                    <a:pt x="1752" y="1560"/>
                    <a:pt x="1752" y="1560"/>
                  </a:cubicBezTo>
                  <a:cubicBezTo>
                    <a:pt x="1731" y="1514"/>
                    <a:pt x="1731" y="1514"/>
                    <a:pt x="1731" y="1514"/>
                  </a:cubicBezTo>
                  <a:cubicBezTo>
                    <a:pt x="1802" y="1510"/>
                    <a:pt x="1802" y="1510"/>
                    <a:pt x="1802" y="1510"/>
                  </a:cubicBezTo>
                  <a:cubicBezTo>
                    <a:pt x="1802" y="1510"/>
                    <a:pt x="1799" y="1487"/>
                    <a:pt x="1799" y="1478"/>
                  </a:cubicBezTo>
                  <a:cubicBezTo>
                    <a:pt x="1799" y="1469"/>
                    <a:pt x="1822" y="1439"/>
                    <a:pt x="1822" y="1439"/>
                  </a:cubicBezTo>
                  <a:cubicBezTo>
                    <a:pt x="1815" y="1391"/>
                    <a:pt x="1815" y="1391"/>
                    <a:pt x="1815" y="1391"/>
                  </a:cubicBezTo>
                  <a:cubicBezTo>
                    <a:pt x="1759" y="1385"/>
                    <a:pt x="1759" y="1385"/>
                    <a:pt x="1759" y="1385"/>
                  </a:cubicBezTo>
                  <a:cubicBezTo>
                    <a:pt x="1759" y="1385"/>
                    <a:pt x="1747" y="1351"/>
                    <a:pt x="1736" y="1348"/>
                  </a:cubicBezTo>
                  <a:cubicBezTo>
                    <a:pt x="1724" y="1346"/>
                    <a:pt x="1705" y="1341"/>
                    <a:pt x="1705" y="1341"/>
                  </a:cubicBezTo>
                  <a:cubicBezTo>
                    <a:pt x="1720" y="1287"/>
                    <a:pt x="1720" y="1287"/>
                    <a:pt x="1720" y="1287"/>
                  </a:cubicBezTo>
                  <a:cubicBezTo>
                    <a:pt x="1689" y="1226"/>
                    <a:pt x="1689" y="1226"/>
                    <a:pt x="1689" y="1226"/>
                  </a:cubicBezTo>
                  <a:cubicBezTo>
                    <a:pt x="1673" y="1242"/>
                    <a:pt x="1659" y="1261"/>
                    <a:pt x="1653" y="1271"/>
                  </a:cubicBezTo>
                  <a:cubicBezTo>
                    <a:pt x="1641" y="1289"/>
                    <a:pt x="1620" y="1289"/>
                    <a:pt x="1627" y="1269"/>
                  </a:cubicBezTo>
                  <a:cubicBezTo>
                    <a:pt x="1634" y="1248"/>
                    <a:pt x="1680" y="1207"/>
                    <a:pt x="1694" y="1197"/>
                  </a:cubicBezTo>
                  <a:cubicBezTo>
                    <a:pt x="1708" y="1188"/>
                    <a:pt x="1733" y="1174"/>
                    <a:pt x="1744" y="1172"/>
                  </a:cubicBezTo>
                  <a:cubicBezTo>
                    <a:pt x="1756" y="1170"/>
                    <a:pt x="1754" y="1156"/>
                    <a:pt x="1751" y="1140"/>
                  </a:cubicBezTo>
                  <a:cubicBezTo>
                    <a:pt x="1749" y="1124"/>
                    <a:pt x="1761" y="1117"/>
                    <a:pt x="1761" y="1101"/>
                  </a:cubicBezTo>
                  <a:cubicBezTo>
                    <a:pt x="1761" y="1085"/>
                    <a:pt x="1722" y="1089"/>
                    <a:pt x="1722" y="1089"/>
                  </a:cubicBezTo>
                  <a:cubicBezTo>
                    <a:pt x="1722" y="1089"/>
                    <a:pt x="1705" y="1057"/>
                    <a:pt x="1699" y="1048"/>
                  </a:cubicBezTo>
                  <a:cubicBezTo>
                    <a:pt x="1692" y="1039"/>
                    <a:pt x="1719" y="1004"/>
                    <a:pt x="1733" y="995"/>
                  </a:cubicBezTo>
                  <a:cubicBezTo>
                    <a:pt x="1747" y="986"/>
                    <a:pt x="1770" y="1009"/>
                    <a:pt x="1788" y="997"/>
                  </a:cubicBezTo>
                  <a:cubicBezTo>
                    <a:pt x="1807" y="986"/>
                    <a:pt x="1818" y="935"/>
                    <a:pt x="1855" y="922"/>
                  </a:cubicBezTo>
                  <a:cubicBezTo>
                    <a:pt x="1892" y="908"/>
                    <a:pt x="1908" y="887"/>
                    <a:pt x="1903" y="876"/>
                  </a:cubicBezTo>
                  <a:cubicBezTo>
                    <a:pt x="1899" y="864"/>
                    <a:pt x="1892" y="827"/>
                    <a:pt x="1892" y="814"/>
                  </a:cubicBezTo>
                  <a:cubicBezTo>
                    <a:pt x="1892" y="800"/>
                    <a:pt x="1885" y="774"/>
                    <a:pt x="1882" y="747"/>
                  </a:cubicBezTo>
                  <a:cubicBezTo>
                    <a:pt x="1880" y="719"/>
                    <a:pt x="1922" y="728"/>
                    <a:pt x="1926" y="705"/>
                  </a:cubicBezTo>
                  <a:cubicBezTo>
                    <a:pt x="1931" y="682"/>
                    <a:pt x="1908" y="692"/>
                    <a:pt x="1894" y="696"/>
                  </a:cubicBezTo>
                  <a:close/>
                  <a:moveTo>
                    <a:pt x="536" y="420"/>
                  </a:moveTo>
                  <a:cubicBezTo>
                    <a:pt x="528" y="417"/>
                    <a:pt x="526" y="416"/>
                    <a:pt x="521" y="421"/>
                  </a:cubicBezTo>
                  <a:cubicBezTo>
                    <a:pt x="516" y="426"/>
                    <a:pt x="506" y="434"/>
                    <a:pt x="509" y="436"/>
                  </a:cubicBezTo>
                  <a:cubicBezTo>
                    <a:pt x="512" y="438"/>
                    <a:pt x="517" y="442"/>
                    <a:pt x="520" y="442"/>
                  </a:cubicBezTo>
                  <a:cubicBezTo>
                    <a:pt x="523" y="442"/>
                    <a:pt x="529" y="441"/>
                    <a:pt x="529" y="441"/>
                  </a:cubicBezTo>
                  <a:cubicBezTo>
                    <a:pt x="532" y="433"/>
                    <a:pt x="544" y="423"/>
                    <a:pt x="536" y="420"/>
                  </a:cubicBezTo>
                  <a:close/>
                  <a:moveTo>
                    <a:pt x="513" y="605"/>
                  </a:moveTo>
                  <a:cubicBezTo>
                    <a:pt x="529" y="605"/>
                    <a:pt x="516" y="588"/>
                    <a:pt x="516" y="588"/>
                  </a:cubicBezTo>
                  <a:cubicBezTo>
                    <a:pt x="503" y="590"/>
                    <a:pt x="498" y="605"/>
                    <a:pt x="513" y="605"/>
                  </a:cubicBezTo>
                  <a:close/>
                  <a:moveTo>
                    <a:pt x="521" y="374"/>
                  </a:moveTo>
                  <a:cubicBezTo>
                    <a:pt x="513" y="375"/>
                    <a:pt x="516" y="373"/>
                    <a:pt x="508" y="381"/>
                  </a:cubicBezTo>
                  <a:cubicBezTo>
                    <a:pt x="501" y="388"/>
                    <a:pt x="517" y="391"/>
                    <a:pt x="517" y="391"/>
                  </a:cubicBezTo>
                  <a:cubicBezTo>
                    <a:pt x="522" y="385"/>
                    <a:pt x="528" y="373"/>
                    <a:pt x="521" y="374"/>
                  </a:cubicBezTo>
                  <a:close/>
                  <a:moveTo>
                    <a:pt x="400" y="389"/>
                  </a:moveTo>
                  <a:cubicBezTo>
                    <a:pt x="411" y="388"/>
                    <a:pt x="436" y="386"/>
                    <a:pt x="439" y="380"/>
                  </a:cubicBezTo>
                  <a:cubicBezTo>
                    <a:pt x="442" y="373"/>
                    <a:pt x="438" y="370"/>
                    <a:pt x="440" y="364"/>
                  </a:cubicBezTo>
                  <a:cubicBezTo>
                    <a:pt x="442" y="358"/>
                    <a:pt x="451" y="357"/>
                    <a:pt x="454" y="350"/>
                  </a:cubicBezTo>
                  <a:cubicBezTo>
                    <a:pt x="457" y="342"/>
                    <a:pt x="459" y="331"/>
                    <a:pt x="442" y="317"/>
                  </a:cubicBezTo>
                  <a:cubicBezTo>
                    <a:pt x="426" y="302"/>
                    <a:pt x="429" y="302"/>
                    <a:pt x="404" y="306"/>
                  </a:cubicBezTo>
                  <a:cubicBezTo>
                    <a:pt x="379" y="310"/>
                    <a:pt x="377" y="307"/>
                    <a:pt x="363" y="309"/>
                  </a:cubicBezTo>
                  <a:cubicBezTo>
                    <a:pt x="348" y="311"/>
                    <a:pt x="339" y="323"/>
                    <a:pt x="335" y="335"/>
                  </a:cubicBezTo>
                  <a:cubicBezTo>
                    <a:pt x="331" y="348"/>
                    <a:pt x="334" y="363"/>
                    <a:pt x="334" y="363"/>
                  </a:cubicBezTo>
                  <a:cubicBezTo>
                    <a:pt x="334" y="363"/>
                    <a:pt x="360" y="371"/>
                    <a:pt x="375" y="379"/>
                  </a:cubicBezTo>
                  <a:cubicBezTo>
                    <a:pt x="391" y="386"/>
                    <a:pt x="389" y="390"/>
                    <a:pt x="400" y="389"/>
                  </a:cubicBezTo>
                  <a:close/>
                  <a:moveTo>
                    <a:pt x="331" y="422"/>
                  </a:moveTo>
                  <a:cubicBezTo>
                    <a:pt x="327" y="417"/>
                    <a:pt x="322" y="424"/>
                    <a:pt x="316" y="410"/>
                  </a:cubicBezTo>
                  <a:cubicBezTo>
                    <a:pt x="311" y="397"/>
                    <a:pt x="311" y="391"/>
                    <a:pt x="310" y="385"/>
                  </a:cubicBezTo>
                  <a:cubicBezTo>
                    <a:pt x="309" y="379"/>
                    <a:pt x="303" y="373"/>
                    <a:pt x="303" y="373"/>
                  </a:cubicBezTo>
                  <a:cubicBezTo>
                    <a:pt x="303" y="373"/>
                    <a:pt x="306" y="364"/>
                    <a:pt x="312" y="357"/>
                  </a:cubicBezTo>
                  <a:cubicBezTo>
                    <a:pt x="318" y="350"/>
                    <a:pt x="328" y="342"/>
                    <a:pt x="316" y="340"/>
                  </a:cubicBezTo>
                  <a:cubicBezTo>
                    <a:pt x="305" y="338"/>
                    <a:pt x="297" y="352"/>
                    <a:pt x="291" y="362"/>
                  </a:cubicBezTo>
                  <a:cubicBezTo>
                    <a:pt x="284" y="372"/>
                    <a:pt x="281" y="370"/>
                    <a:pt x="274" y="380"/>
                  </a:cubicBezTo>
                  <a:cubicBezTo>
                    <a:pt x="267" y="389"/>
                    <a:pt x="267" y="399"/>
                    <a:pt x="267" y="399"/>
                  </a:cubicBezTo>
                  <a:cubicBezTo>
                    <a:pt x="268" y="415"/>
                    <a:pt x="279" y="418"/>
                    <a:pt x="286" y="429"/>
                  </a:cubicBezTo>
                  <a:cubicBezTo>
                    <a:pt x="294" y="440"/>
                    <a:pt x="292" y="447"/>
                    <a:pt x="295" y="454"/>
                  </a:cubicBezTo>
                  <a:cubicBezTo>
                    <a:pt x="298" y="461"/>
                    <a:pt x="308" y="453"/>
                    <a:pt x="315" y="454"/>
                  </a:cubicBezTo>
                  <a:cubicBezTo>
                    <a:pt x="323" y="455"/>
                    <a:pt x="328" y="456"/>
                    <a:pt x="329" y="453"/>
                  </a:cubicBezTo>
                  <a:cubicBezTo>
                    <a:pt x="330" y="450"/>
                    <a:pt x="325" y="441"/>
                    <a:pt x="327" y="437"/>
                  </a:cubicBezTo>
                  <a:cubicBezTo>
                    <a:pt x="329" y="433"/>
                    <a:pt x="335" y="427"/>
                    <a:pt x="331" y="422"/>
                  </a:cubicBezTo>
                  <a:close/>
                  <a:moveTo>
                    <a:pt x="477" y="516"/>
                  </a:moveTo>
                  <a:cubicBezTo>
                    <a:pt x="462" y="531"/>
                    <a:pt x="462" y="524"/>
                    <a:pt x="452" y="527"/>
                  </a:cubicBezTo>
                  <a:cubicBezTo>
                    <a:pt x="441" y="530"/>
                    <a:pt x="433" y="533"/>
                    <a:pt x="438" y="546"/>
                  </a:cubicBezTo>
                  <a:cubicBezTo>
                    <a:pt x="443" y="558"/>
                    <a:pt x="436" y="565"/>
                    <a:pt x="452" y="574"/>
                  </a:cubicBezTo>
                  <a:cubicBezTo>
                    <a:pt x="467" y="582"/>
                    <a:pt x="479" y="583"/>
                    <a:pt x="484" y="583"/>
                  </a:cubicBezTo>
                  <a:cubicBezTo>
                    <a:pt x="488" y="583"/>
                    <a:pt x="489" y="558"/>
                    <a:pt x="489" y="558"/>
                  </a:cubicBezTo>
                  <a:cubicBezTo>
                    <a:pt x="501" y="547"/>
                    <a:pt x="508" y="546"/>
                    <a:pt x="509" y="530"/>
                  </a:cubicBezTo>
                  <a:cubicBezTo>
                    <a:pt x="510" y="515"/>
                    <a:pt x="493" y="500"/>
                    <a:pt x="477" y="516"/>
                  </a:cubicBezTo>
                  <a:close/>
                  <a:moveTo>
                    <a:pt x="252" y="381"/>
                  </a:moveTo>
                  <a:cubicBezTo>
                    <a:pt x="245" y="380"/>
                    <a:pt x="233" y="387"/>
                    <a:pt x="236" y="399"/>
                  </a:cubicBezTo>
                  <a:cubicBezTo>
                    <a:pt x="239" y="412"/>
                    <a:pt x="252" y="403"/>
                    <a:pt x="252" y="403"/>
                  </a:cubicBezTo>
                  <a:cubicBezTo>
                    <a:pt x="255" y="395"/>
                    <a:pt x="260" y="382"/>
                    <a:pt x="252" y="381"/>
                  </a:cubicBezTo>
                  <a:close/>
                  <a:moveTo>
                    <a:pt x="39" y="865"/>
                  </a:moveTo>
                  <a:cubicBezTo>
                    <a:pt x="39" y="865"/>
                    <a:pt x="26" y="879"/>
                    <a:pt x="39" y="879"/>
                  </a:cubicBezTo>
                  <a:cubicBezTo>
                    <a:pt x="52" y="879"/>
                    <a:pt x="56" y="865"/>
                    <a:pt x="39" y="865"/>
                  </a:cubicBezTo>
                  <a:close/>
                  <a:moveTo>
                    <a:pt x="278" y="328"/>
                  </a:moveTo>
                  <a:cubicBezTo>
                    <a:pt x="284" y="325"/>
                    <a:pt x="276" y="312"/>
                    <a:pt x="276" y="308"/>
                  </a:cubicBezTo>
                  <a:cubicBezTo>
                    <a:pt x="276" y="303"/>
                    <a:pt x="282" y="299"/>
                    <a:pt x="282" y="294"/>
                  </a:cubicBezTo>
                  <a:cubicBezTo>
                    <a:pt x="282" y="290"/>
                    <a:pt x="279" y="267"/>
                    <a:pt x="281" y="252"/>
                  </a:cubicBezTo>
                  <a:cubicBezTo>
                    <a:pt x="282" y="237"/>
                    <a:pt x="282" y="206"/>
                    <a:pt x="288" y="205"/>
                  </a:cubicBezTo>
                  <a:cubicBezTo>
                    <a:pt x="294" y="204"/>
                    <a:pt x="301" y="206"/>
                    <a:pt x="303" y="202"/>
                  </a:cubicBezTo>
                  <a:cubicBezTo>
                    <a:pt x="304" y="198"/>
                    <a:pt x="311" y="186"/>
                    <a:pt x="311" y="186"/>
                  </a:cubicBezTo>
                  <a:cubicBezTo>
                    <a:pt x="316" y="189"/>
                    <a:pt x="313" y="206"/>
                    <a:pt x="331" y="208"/>
                  </a:cubicBezTo>
                  <a:cubicBezTo>
                    <a:pt x="348" y="209"/>
                    <a:pt x="382" y="204"/>
                    <a:pt x="388" y="195"/>
                  </a:cubicBezTo>
                  <a:cubicBezTo>
                    <a:pt x="394" y="186"/>
                    <a:pt x="353" y="179"/>
                    <a:pt x="336" y="167"/>
                  </a:cubicBezTo>
                  <a:cubicBezTo>
                    <a:pt x="320" y="155"/>
                    <a:pt x="322" y="127"/>
                    <a:pt x="323" y="123"/>
                  </a:cubicBezTo>
                  <a:cubicBezTo>
                    <a:pt x="325" y="118"/>
                    <a:pt x="322" y="95"/>
                    <a:pt x="322" y="95"/>
                  </a:cubicBezTo>
                  <a:cubicBezTo>
                    <a:pt x="322" y="95"/>
                    <a:pt x="335" y="76"/>
                    <a:pt x="339" y="70"/>
                  </a:cubicBezTo>
                  <a:cubicBezTo>
                    <a:pt x="344" y="64"/>
                    <a:pt x="367" y="55"/>
                    <a:pt x="372" y="45"/>
                  </a:cubicBezTo>
                  <a:cubicBezTo>
                    <a:pt x="376" y="35"/>
                    <a:pt x="363" y="23"/>
                    <a:pt x="363" y="23"/>
                  </a:cubicBezTo>
                  <a:cubicBezTo>
                    <a:pt x="363" y="23"/>
                    <a:pt x="358" y="14"/>
                    <a:pt x="364" y="14"/>
                  </a:cubicBezTo>
                  <a:cubicBezTo>
                    <a:pt x="370" y="14"/>
                    <a:pt x="383" y="20"/>
                    <a:pt x="388" y="16"/>
                  </a:cubicBezTo>
                  <a:cubicBezTo>
                    <a:pt x="392" y="11"/>
                    <a:pt x="386" y="2"/>
                    <a:pt x="369" y="1"/>
                  </a:cubicBezTo>
                  <a:cubicBezTo>
                    <a:pt x="351" y="0"/>
                    <a:pt x="345" y="10"/>
                    <a:pt x="339" y="22"/>
                  </a:cubicBezTo>
                  <a:cubicBezTo>
                    <a:pt x="333" y="33"/>
                    <a:pt x="307" y="86"/>
                    <a:pt x="291" y="120"/>
                  </a:cubicBezTo>
                  <a:cubicBezTo>
                    <a:pt x="275" y="154"/>
                    <a:pt x="270" y="206"/>
                    <a:pt x="269" y="217"/>
                  </a:cubicBezTo>
                  <a:cubicBezTo>
                    <a:pt x="267" y="227"/>
                    <a:pt x="270" y="246"/>
                    <a:pt x="266" y="258"/>
                  </a:cubicBezTo>
                  <a:cubicBezTo>
                    <a:pt x="262" y="270"/>
                    <a:pt x="259" y="299"/>
                    <a:pt x="263" y="312"/>
                  </a:cubicBezTo>
                  <a:cubicBezTo>
                    <a:pt x="267" y="325"/>
                    <a:pt x="272" y="331"/>
                    <a:pt x="278" y="328"/>
                  </a:cubicBezTo>
                  <a:close/>
                  <a:moveTo>
                    <a:pt x="12" y="849"/>
                  </a:moveTo>
                  <a:cubicBezTo>
                    <a:pt x="0" y="851"/>
                    <a:pt x="4" y="856"/>
                    <a:pt x="4" y="868"/>
                  </a:cubicBezTo>
                  <a:cubicBezTo>
                    <a:pt x="4" y="880"/>
                    <a:pt x="7" y="889"/>
                    <a:pt x="13" y="889"/>
                  </a:cubicBezTo>
                  <a:cubicBezTo>
                    <a:pt x="20" y="889"/>
                    <a:pt x="18" y="871"/>
                    <a:pt x="18" y="867"/>
                  </a:cubicBezTo>
                  <a:cubicBezTo>
                    <a:pt x="18" y="863"/>
                    <a:pt x="12" y="849"/>
                    <a:pt x="12" y="849"/>
                  </a:cubicBezTo>
                  <a:close/>
                  <a:moveTo>
                    <a:pt x="467" y="1017"/>
                  </a:moveTo>
                  <a:cubicBezTo>
                    <a:pt x="489" y="1033"/>
                    <a:pt x="489" y="1033"/>
                    <a:pt x="489" y="1033"/>
                  </a:cubicBezTo>
                  <a:cubicBezTo>
                    <a:pt x="489" y="994"/>
                    <a:pt x="489" y="994"/>
                    <a:pt x="489" y="994"/>
                  </a:cubicBezTo>
                  <a:cubicBezTo>
                    <a:pt x="489" y="994"/>
                    <a:pt x="467" y="981"/>
                    <a:pt x="467" y="1017"/>
                  </a:cubicBezTo>
                  <a:close/>
                  <a:moveTo>
                    <a:pt x="591" y="518"/>
                  </a:moveTo>
                  <a:cubicBezTo>
                    <a:pt x="594" y="510"/>
                    <a:pt x="585" y="504"/>
                    <a:pt x="573" y="504"/>
                  </a:cubicBezTo>
                  <a:cubicBezTo>
                    <a:pt x="573" y="504"/>
                    <a:pt x="564" y="503"/>
                    <a:pt x="560" y="505"/>
                  </a:cubicBezTo>
                  <a:cubicBezTo>
                    <a:pt x="556" y="507"/>
                    <a:pt x="555" y="516"/>
                    <a:pt x="560" y="520"/>
                  </a:cubicBezTo>
                  <a:cubicBezTo>
                    <a:pt x="565" y="524"/>
                    <a:pt x="566" y="521"/>
                    <a:pt x="573" y="527"/>
                  </a:cubicBezTo>
                  <a:cubicBezTo>
                    <a:pt x="581" y="533"/>
                    <a:pt x="588" y="526"/>
                    <a:pt x="591" y="518"/>
                  </a:cubicBezTo>
                  <a:close/>
                  <a:moveTo>
                    <a:pt x="412" y="598"/>
                  </a:moveTo>
                  <a:cubicBezTo>
                    <a:pt x="410" y="612"/>
                    <a:pt x="429" y="597"/>
                    <a:pt x="429" y="597"/>
                  </a:cubicBezTo>
                  <a:cubicBezTo>
                    <a:pt x="431" y="577"/>
                    <a:pt x="414" y="585"/>
                    <a:pt x="412" y="598"/>
                  </a:cubicBezTo>
                  <a:close/>
                  <a:moveTo>
                    <a:pt x="487" y="385"/>
                  </a:moveTo>
                  <a:cubicBezTo>
                    <a:pt x="479" y="389"/>
                    <a:pt x="469" y="403"/>
                    <a:pt x="460" y="413"/>
                  </a:cubicBezTo>
                  <a:cubicBezTo>
                    <a:pt x="451" y="422"/>
                    <a:pt x="430" y="419"/>
                    <a:pt x="417" y="419"/>
                  </a:cubicBezTo>
                  <a:cubicBezTo>
                    <a:pt x="417" y="419"/>
                    <a:pt x="411" y="423"/>
                    <a:pt x="408" y="428"/>
                  </a:cubicBezTo>
                  <a:cubicBezTo>
                    <a:pt x="405" y="433"/>
                    <a:pt x="411" y="439"/>
                    <a:pt x="423" y="444"/>
                  </a:cubicBezTo>
                  <a:cubicBezTo>
                    <a:pt x="434" y="448"/>
                    <a:pt x="440" y="438"/>
                    <a:pt x="446" y="434"/>
                  </a:cubicBezTo>
                  <a:cubicBezTo>
                    <a:pt x="453" y="430"/>
                    <a:pt x="463" y="433"/>
                    <a:pt x="478" y="431"/>
                  </a:cubicBezTo>
                  <a:cubicBezTo>
                    <a:pt x="494" y="429"/>
                    <a:pt x="491" y="416"/>
                    <a:pt x="494" y="404"/>
                  </a:cubicBezTo>
                  <a:cubicBezTo>
                    <a:pt x="497" y="393"/>
                    <a:pt x="494" y="381"/>
                    <a:pt x="487" y="385"/>
                  </a:cubicBezTo>
                  <a:close/>
                  <a:moveTo>
                    <a:pt x="2025" y="660"/>
                  </a:moveTo>
                  <a:cubicBezTo>
                    <a:pt x="2012" y="647"/>
                    <a:pt x="1965" y="559"/>
                    <a:pt x="1926" y="557"/>
                  </a:cubicBezTo>
                  <a:cubicBezTo>
                    <a:pt x="1886" y="556"/>
                    <a:pt x="1849" y="575"/>
                    <a:pt x="1846" y="610"/>
                  </a:cubicBezTo>
                  <a:cubicBezTo>
                    <a:pt x="1843" y="645"/>
                    <a:pt x="1838" y="645"/>
                    <a:pt x="1857" y="644"/>
                  </a:cubicBezTo>
                  <a:cubicBezTo>
                    <a:pt x="1876" y="642"/>
                    <a:pt x="1890" y="639"/>
                    <a:pt x="1890" y="639"/>
                  </a:cubicBezTo>
                  <a:cubicBezTo>
                    <a:pt x="1901" y="648"/>
                    <a:pt x="1892" y="670"/>
                    <a:pt x="1918" y="679"/>
                  </a:cubicBezTo>
                  <a:cubicBezTo>
                    <a:pt x="1945" y="688"/>
                    <a:pt x="1942" y="669"/>
                    <a:pt x="1951" y="669"/>
                  </a:cubicBezTo>
                  <a:cubicBezTo>
                    <a:pt x="1959" y="669"/>
                    <a:pt x="1967" y="679"/>
                    <a:pt x="1973" y="679"/>
                  </a:cubicBezTo>
                  <a:cubicBezTo>
                    <a:pt x="1978" y="679"/>
                    <a:pt x="2003" y="680"/>
                    <a:pt x="2003" y="680"/>
                  </a:cubicBezTo>
                  <a:cubicBezTo>
                    <a:pt x="2022" y="688"/>
                    <a:pt x="2022" y="688"/>
                    <a:pt x="2022" y="688"/>
                  </a:cubicBezTo>
                  <a:cubicBezTo>
                    <a:pt x="2022" y="688"/>
                    <a:pt x="2039" y="673"/>
                    <a:pt x="2025" y="660"/>
                  </a:cubicBezTo>
                  <a:close/>
                  <a:moveTo>
                    <a:pt x="435" y="503"/>
                  </a:moveTo>
                  <a:cubicBezTo>
                    <a:pt x="444" y="498"/>
                    <a:pt x="437" y="491"/>
                    <a:pt x="433" y="484"/>
                  </a:cubicBezTo>
                  <a:cubicBezTo>
                    <a:pt x="429" y="477"/>
                    <a:pt x="423" y="486"/>
                    <a:pt x="416" y="487"/>
                  </a:cubicBezTo>
                  <a:cubicBezTo>
                    <a:pt x="410" y="488"/>
                    <a:pt x="408" y="482"/>
                    <a:pt x="401" y="479"/>
                  </a:cubicBezTo>
                  <a:cubicBezTo>
                    <a:pt x="394" y="476"/>
                    <a:pt x="389" y="482"/>
                    <a:pt x="390" y="491"/>
                  </a:cubicBezTo>
                  <a:cubicBezTo>
                    <a:pt x="391" y="500"/>
                    <a:pt x="397" y="495"/>
                    <a:pt x="408" y="501"/>
                  </a:cubicBezTo>
                  <a:cubicBezTo>
                    <a:pt x="415" y="505"/>
                    <a:pt x="415" y="505"/>
                    <a:pt x="415" y="505"/>
                  </a:cubicBezTo>
                  <a:cubicBezTo>
                    <a:pt x="415" y="505"/>
                    <a:pt x="426" y="509"/>
                    <a:pt x="435" y="503"/>
                  </a:cubicBezTo>
                  <a:close/>
                  <a:moveTo>
                    <a:pt x="363" y="570"/>
                  </a:moveTo>
                  <a:cubicBezTo>
                    <a:pt x="372" y="571"/>
                    <a:pt x="382" y="567"/>
                    <a:pt x="382" y="567"/>
                  </a:cubicBezTo>
                  <a:cubicBezTo>
                    <a:pt x="383" y="555"/>
                    <a:pt x="383" y="555"/>
                    <a:pt x="383" y="555"/>
                  </a:cubicBezTo>
                  <a:cubicBezTo>
                    <a:pt x="383" y="542"/>
                    <a:pt x="390" y="533"/>
                    <a:pt x="383" y="527"/>
                  </a:cubicBezTo>
                  <a:cubicBezTo>
                    <a:pt x="377" y="521"/>
                    <a:pt x="376" y="515"/>
                    <a:pt x="370" y="517"/>
                  </a:cubicBezTo>
                  <a:cubicBezTo>
                    <a:pt x="364" y="519"/>
                    <a:pt x="358" y="528"/>
                    <a:pt x="358" y="536"/>
                  </a:cubicBezTo>
                  <a:cubicBezTo>
                    <a:pt x="358" y="545"/>
                    <a:pt x="354" y="569"/>
                    <a:pt x="363" y="570"/>
                  </a:cubicBezTo>
                  <a:close/>
                  <a:moveTo>
                    <a:pt x="374" y="494"/>
                  </a:moveTo>
                  <a:cubicBezTo>
                    <a:pt x="372" y="477"/>
                    <a:pt x="355" y="477"/>
                    <a:pt x="356" y="495"/>
                  </a:cubicBezTo>
                  <a:cubicBezTo>
                    <a:pt x="357" y="514"/>
                    <a:pt x="374" y="494"/>
                    <a:pt x="374" y="494"/>
                  </a:cubicBezTo>
                  <a:close/>
                  <a:moveTo>
                    <a:pt x="380" y="608"/>
                  </a:moveTo>
                  <a:cubicBezTo>
                    <a:pt x="369" y="592"/>
                    <a:pt x="381" y="580"/>
                    <a:pt x="364" y="594"/>
                  </a:cubicBezTo>
                  <a:cubicBezTo>
                    <a:pt x="346" y="609"/>
                    <a:pt x="346" y="625"/>
                    <a:pt x="364" y="636"/>
                  </a:cubicBezTo>
                  <a:cubicBezTo>
                    <a:pt x="381" y="648"/>
                    <a:pt x="403" y="640"/>
                    <a:pt x="395" y="628"/>
                  </a:cubicBezTo>
                  <a:cubicBezTo>
                    <a:pt x="387" y="617"/>
                    <a:pt x="380" y="608"/>
                    <a:pt x="380" y="60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Freeform 308" descr="© INSCALE GmbH, 18.06.2010">
              <a:extLst>
                <a:ext uri="{FF2B5EF4-FFF2-40B4-BE49-F238E27FC236}">
                  <a16:creationId xmlns:a16="http://schemas.microsoft.com/office/drawing/2014/main" id="{430D07BD-37ED-F23E-3CB8-0C0F4ACCC626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5875015" y="2742558"/>
              <a:ext cx="162877" cy="124302"/>
            </a:xfrm>
            <a:custGeom>
              <a:avLst/>
              <a:gdLst>
                <a:gd name="T0" fmla="*/ 0 w 302"/>
                <a:gd name="T1" fmla="*/ 0 h 229"/>
                <a:gd name="T2" fmla="*/ 74 w 302"/>
                <a:gd name="T3" fmla="*/ 10 h 229"/>
                <a:gd name="T4" fmla="*/ 80 w 302"/>
                <a:gd name="T5" fmla="*/ 41 h 229"/>
                <a:gd name="T6" fmla="*/ 130 w 302"/>
                <a:gd name="T7" fmla="*/ 41 h 229"/>
                <a:gd name="T8" fmla="*/ 146 w 302"/>
                <a:gd name="T9" fmla="*/ 76 h 229"/>
                <a:gd name="T10" fmla="*/ 193 w 302"/>
                <a:gd name="T11" fmla="*/ 78 h 229"/>
                <a:gd name="T12" fmla="*/ 220 w 302"/>
                <a:gd name="T13" fmla="*/ 121 h 229"/>
                <a:gd name="T14" fmla="*/ 295 w 302"/>
                <a:gd name="T15" fmla="*/ 86 h 229"/>
                <a:gd name="T16" fmla="*/ 277 w 302"/>
                <a:gd name="T17" fmla="*/ 141 h 229"/>
                <a:gd name="T18" fmla="*/ 289 w 302"/>
                <a:gd name="T19" fmla="*/ 194 h 229"/>
                <a:gd name="T20" fmla="*/ 252 w 302"/>
                <a:gd name="T21" fmla="*/ 229 h 229"/>
                <a:gd name="T22" fmla="*/ 162 w 302"/>
                <a:gd name="T23" fmla="*/ 194 h 229"/>
                <a:gd name="T24" fmla="*/ 121 w 302"/>
                <a:gd name="T25" fmla="*/ 194 h 229"/>
                <a:gd name="T26" fmla="*/ 109 w 302"/>
                <a:gd name="T27" fmla="*/ 153 h 229"/>
                <a:gd name="T28" fmla="*/ 48 w 302"/>
                <a:gd name="T29" fmla="*/ 57 h 229"/>
                <a:gd name="T30" fmla="*/ 19 w 302"/>
                <a:gd name="T31" fmla="*/ 51 h 229"/>
                <a:gd name="T32" fmla="*/ 0 w 302"/>
                <a:gd name="T33" fmla="*/ 0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229"/>
                <a:gd name="T53" fmla="*/ 302 w 302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229">
                  <a:moveTo>
                    <a:pt x="0" y="0"/>
                  </a:moveTo>
                  <a:cubicBezTo>
                    <a:pt x="74" y="10"/>
                    <a:pt x="74" y="10"/>
                    <a:pt x="74" y="1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20" y="121"/>
                    <a:pt x="287" y="65"/>
                    <a:pt x="295" y="86"/>
                  </a:cubicBezTo>
                  <a:cubicBezTo>
                    <a:pt x="302" y="108"/>
                    <a:pt x="277" y="141"/>
                    <a:pt x="277" y="141"/>
                  </a:cubicBezTo>
                  <a:cubicBezTo>
                    <a:pt x="289" y="194"/>
                    <a:pt x="289" y="194"/>
                    <a:pt x="289" y="19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de-DE">
                <a:solidFill>
                  <a:schemeClr val="bg1"/>
                </a:solidFill>
              </a:endParaRPr>
            </a:p>
          </p:txBody>
        </p:sp>
      </p:grpSp>
      <p:pic>
        <p:nvPicPr>
          <p:cNvPr id="37" name="Graphic 36" descr="Freight with solid fill">
            <a:extLst>
              <a:ext uri="{FF2B5EF4-FFF2-40B4-BE49-F238E27FC236}">
                <a16:creationId xmlns:a16="http://schemas.microsoft.com/office/drawing/2014/main" id="{D4B8E7A7-3171-1735-28F4-BB065AA14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43485" y="1673216"/>
            <a:ext cx="691316" cy="6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8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11">
            <a:extLst>
              <a:ext uri="{FF2B5EF4-FFF2-40B4-BE49-F238E27FC236}">
                <a16:creationId xmlns:a16="http://schemas.microsoft.com/office/drawing/2014/main" id="{5972966D-96EC-7856-69C2-DC43EEC5E82A}"/>
              </a:ext>
            </a:extLst>
          </p:cNvPr>
          <p:cNvSpPr>
            <a:spLocks/>
          </p:cNvSpPr>
          <p:nvPr/>
        </p:nvSpPr>
        <p:spPr bwMode="ltGray">
          <a:xfrm>
            <a:off x="1807076" y="4382852"/>
            <a:ext cx="3528000" cy="16153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300"/>
              </a:spcAft>
            </a:pPr>
            <a:r>
              <a:rPr lang="de-DE" sz="2000" b="1" dirty="0">
                <a:solidFill>
                  <a:schemeClr val="accent3"/>
                </a:solidFill>
              </a:rPr>
              <a:t>Ausbildung</a:t>
            </a:r>
            <a:endParaRPr lang="de-DE" sz="1600" b="1" dirty="0">
              <a:solidFill>
                <a:schemeClr val="accent3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de-DE" sz="1600" dirty="0">
                <a:solidFill>
                  <a:schemeClr val="tx2"/>
                </a:solidFill>
              </a:rPr>
              <a:t>(zeitraumbezogene Besetzung eines Ausbildungsplatzes auf dem             ausgeflaggten Seeschiff)</a:t>
            </a:r>
          </a:p>
          <a:p>
            <a:pPr algn="ctr">
              <a:spcAft>
                <a:spcPts val="300"/>
              </a:spcAft>
            </a:pPr>
            <a:r>
              <a:rPr lang="de-DE" sz="2000" b="1" dirty="0">
                <a:solidFill>
                  <a:schemeClr val="accent3"/>
                </a:solidFill>
              </a:rPr>
              <a:t> = Primärverpflichtung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6D5184B7-655A-5144-8533-E3B74DD70160}"/>
              </a:ext>
            </a:extLst>
          </p:cNvPr>
          <p:cNvSpPr>
            <a:spLocks/>
          </p:cNvSpPr>
          <p:nvPr/>
        </p:nvSpPr>
        <p:spPr bwMode="ltGray">
          <a:xfrm>
            <a:off x="6856926" y="4382852"/>
            <a:ext cx="3528000" cy="16153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Aft>
                <a:spcPts val="300"/>
              </a:spcAft>
            </a:pPr>
            <a:r>
              <a:rPr lang="de-DE" sz="2000" b="1" dirty="0">
                <a:solidFill>
                  <a:srgbClr val="336699"/>
                </a:solidFill>
              </a:rPr>
              <a:t>Ablösebetrag</a:t>
            </a:r>
          </a:p>
          <a:p>
            <a:pPr algn="ctr">
              <a:spcAft>
                <a:spcPts val="300"/>
              </a:spcAft>
            </a:pPr>
            <a:r>
              <a:rPr lang="de-DE" sz="1600" dirty="0">
                <a:solidFill>
                  <a:schemeClr val="tx2"/>
                </a:solidFill>
              </a:rPr>
              <a:t>(Zahlung eines sog. Ablösebetrages als Ausgleich an die Stiftung Schifffahrtsstandort Deutschland) </a:t>
            </a:r>
            <a:endParaRPr lang="de-DE" sz="2000" dirty="0">
              <a:solidFill>
                <a:schemeClr val="tx2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de-DE" sz="2000" b="1" dirty="0">
                <a:solidFill>
                  <a:srgbClr val="336699"/>
                </a:solidFill>
              </a:rPr>
              <a:t>= Sekundärverpflichtung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5963BF1F-6830-D8AE-7724-2E9F33288B93}"/>
              </a:ext>
            </a:extLst>
          </p:cNvPr>
          <p:cNvSpPr txBox="1"/>
          <p:nvPr/>
        </p:nvSpPr>
        <p:spPr>
          <a:xfrm rot="10800000" flipH="1" flipV="1">
            <a:off x="5715001" y="5019087"/>
            <a:ext cx="762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de-DE" sz="2000" b="1" dirty="0">
                <a:solidFill>
                  <a:schemeClr val="bg2">
                    <a:lumMod val="75000"/>
                  </a:schemeClr>
                </a:solidFill>
              </a:rPr>
              <a:t>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80FAE-0F92-0BFB-6871-7E71C1509B25}"/>
              </a:ext>
            </a:extLst>
          </p:cNvPr>
          <p:cNvSpPr txBox="1"/>
          <p:nvPr/>
        </p:nvSpPr>
        <p:spPr>
          <a:xfrm>
            <a:off x="1807076" y="2106869"/>
            <a:ext cx="8577849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b="1" dirty="0">
                <a:solidFill>
                  <a:schemeClr val="bg2">
                    <a:lumMod val="75000"/>
                  </a:schemeClr>
                </a:solidFill>
              </a:rPr>
              <a:t>These des Gesetzgebers: 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i="1" dirty="0"/>
              <a:t>Aufgrund der Ausflaggung von Seeschiffen entstehen dem Standort Deutschland Nachteile durch den Verlust von Schifffahrts-Know-how in Form von hoch qualifizierten Seeleuten.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endParaRPr lang="de-DE" sz="1600" dirty="0"/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endParaRPr lang="de-DE" sz="1600" dirty="0"/>
          </a:p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de-DE" sz="1600" dirty="0"/>
              <a:t>Kompensation dieser Nachteile soll durch die ausflaggenden Reeder/Ausrüster erfolgen:</a:t>
            </a:r>
          </a:p>
        </p:txBody>
      </p:sp>
      <p:pic>
        <p:nvPicPr>
          <p:cNvPr id="18" name="Content Placeholder 11" descr="Captain female with solid fill">
            <a:extLst>
              <a:ext uri="{FF2B5EF4-FFF2-40B4-BE49-F238E27FC236}">
                <a16:creationId xmlns:a16="http://schemas.microsoft.com/office/drawing/2014/main" id="{E9DEF7FD-CA00-EF4B-5B98-47E4D3E7F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19374" y="4093069"/>
            <a:ext cx="528362" cy="432000"/>
          </a:xfrm>
          <a:prstGeom prst="rect">
            <a:avLst/>
          </a:prstGeom>
        </p:spPr>
      </p:pic>
      <p:pic>
        <p:nvPicPr>
          <p:cNvPr id="19" name="Graphic 18" descr="Captain male with solid fill">
            <a:extLst>
              <a:ext uri="{FF2B5EF4-FFF2-40B4-BE49-F238E27FC236}">
                <a16:creationId xmlns:a16="http://schemas.microsoft.com/office/drawing/2014/main" id="{59350827-0AD5-636B-F10A-F5B25E225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028" y="4092254"/>
            <a:ext cx="528362" cy="432000"/>
          </a:xfrm>
          <a:prstGeom prst="rect">
            <a:avLst/>
          </a:prstGeom>
        </p:spPr>
      </p:pic>
      <p:pic>
        <p:nvPicPr>
          <p:cNvPr id="20" name="Graphic 19" descr="Money with solid fill">
            <a:extLst>
              <a:ext uri="{FF2B5EF4-FFF2-40B4-BE49-F238E27FC236}">
                <a16:creationId xmlns:a16="http://schemas.microsoft.com/office/drawing/2014/main" id="{2B968652-AFB2-7047-8E93-493C41F9C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58367" y="4093069"/>
            <a:ext cx="528362" cy="43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8529564-7C70-EF81-A6AA-55C4F57A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Ziel: Erhalt des Schifffahrts-Know-how am Standort</a:t>
            </a:r>
          </a:p>
        </p:txBody>
      </p:sp>
    </p:spTree>
    <p:extLst>
      <p:ext uri="{BB962C8B-B14F-4D97-AF65-F5344CB8AC3E}">
        <p14:creationId xmlns:p14="http://schemas.microsoft.com/office/powerpoint/2010/main" val="611736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348C87-1E7B-6304-D83F-06ED83EF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1315233"/>
            <a:ext cx="8001486" cy="4549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Warum ist dies notwendig?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3C058E-531A-5ABF-DC04-694A970FEEE4}"/>
              </a:ext>
            </a:extLst>
          </p:cNvPr>
          <p:cNvSpPr/>
          <p:nvPr/>
        </p:nvSpPr>
        <p:spPr>
          <a:xfrm>
            <a:off x="7928975" y="2459595"/>
            <a:ext cx="3413272" cy="1084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dirty="0"/>
              <a:t>Weniger Schiffe unter deutscher Flagge = weniger Potential für Ausbildung von Seepersonal am Standort Deutschland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4832E-CDA9-04FF-C0FF-635296078A84}"/>
              </a:ext>
            </a:extLst>
          </p:cNvPr>
          <p:cNvSpPr/>
          <p:nvPr/>
        </p:nvSpPr>
        <p:spPr>
          <a:xfrm>
            <a:off x="7928975" y="3733398"/>
            <a:ext cx="3413267" cy="11406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de-DE" sz="1400" dirty="0"/>
              <a:t>Auf lange Sicht droht Verlust von wertvollem Schifffahrts-Know-how</a:t>
            </a:r>
          </a:p>
        </p:txBody>
      </p:sp>
    </p:spTree>
    <p:extLst>
      <p:ext uri="{BB962C8B-B14F-4D97-AF65-F5344CB8AC3E}">
        <p14:creationId xmlns:p14="http://schemas.microsoft.com/office/powerpoint/2010/main" val="304843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2A7DD7C-FA9F-297C-EFC8-C94D21181325}"/>
              </a:ext>
            </a:extLst>
          </p:cNvPr>
          <p:cNvSpPr/>
          <p:nvPr/>
        </p:nvSpPr>
        <p:spPr>
          <a:xfrm>
            <a:off x="0" y="1940888"/>
            <a:ext cx="4636893" cy="3987964"/>
          </a:xfrm>
          <a:prstGeom prst="rect">
            <a:avLst/>
          </a:prstGeom>
          <a:solidFill>
            <a:srgbClr val="00326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de-DE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7DDA6-55A2-2FB7-2FC5-881FDBEF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Die Ablösebeträge 2025 bleiben unverändert zum Vorjahr</a:t>
            </a:r>
            <a:br>
              <a:rPr lang="de-DE" sz="2800" dirty="0"/>
            </a:br>
            <a:br>
              <a:rPr lang="de-DE" sz="2400" dirty="0"/>
            </a:br>
            <a:endParaRPr lang="de-DE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F8E-2971-79AA-47B1-C1AA289377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Stiftung Schifffahrtstandort Deutschland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36BE-910C-C43F-63E2-6AE13FCA0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76A89-A087-3BBE-1EA3-68DEF173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026" y="144406"/>
            <a:ext cx="2101975" cy="8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95DD1A-E59E-E91F-8A5D-B8BE06929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2" y="2128930"/>
            <a:ext cx="4318328" cy="3611141"/>
          </a:xfrm>
          <a:solidFill>
            <a:srgbClr val="003262"/>
          </a:solidFill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de-DE" b="1" dirty="0">
                <a:solidFill>
                  <a:schemeClr val="bg1"/>
                </a:solidFill>
                <a:ea typeface="+mj-ea"/>
                <a:cs typeface="+mj-cs"/>
              </a:rPr>
              <a:t>§ 7 Abs. 3 und 5 Flaggenrechtsgesetz (FlRG)</a:t>
            </a:r>
          </a:p>
          <a:p>
            <a:pPr lvl="1">
              <a:spcAft>
                <a:spcPts val="1200"/>
              </a:spcAft>
            </a:pPr>
            <a:br>
              <a:rPr lang="de-DE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de-DE" i="1" dirty="0">
                <a:solidFill>
                  <a:schemeClr val="bg1"/>
                </a:solidFill>
                <a:cs typeface="Calibri" panose="020F0502020204030204" pitchFamily="34" charset="0"/>
              </a:rPr>
              <a:t>„Der Ablösebetrag nach Absatz 3 ist von der Einrichtung für jede Größenklasse der Seeschiffe in einer Höhe festzusetzen.          </a:t>
            </a:r>
            <a:r>
              <a:rPr lang="de-DE" i="1" u="sng" dirty="0">
                <a:solidFill>
                  <a:schemeClr val="bg1"/>
                </a:solidFill>
                <a:cs typeface="Calibri" panose="020F0502020204030204" pitchFamily="34" charset="0"/>
              </a:rPr>
              <a:t>Die Festsetzung hat sich an den gemittelten Kosten einer Ausbildung im Sinne des Absatzes 2 je Kalenderjahr zu orientieren; dabei sind die Besatzungsstärke und die Größe der auszuflaggenden Schiffe zu berücksichtigen.</a:t>
            </a:r>
            <a:r>
              <a:rPr lang="de-DE" i="1" dirty="0">
                <a:solidFill>
                  <a:schemeClr val="bg1"/>
                </a:solidFill>
                <a:cs typeface="Calibri" panose="020F0502020204030204" pitchFamily="34" charset="0"/>
              </a:rPr>
              <a:t> Dabei ist ein Mindestbetrag von 2 000 Euro je Jahr und ein Höchstbetrag von 30 000 Euro je Jahr einzuhalten. Näheres regelt die Einrichtung. (…)“</a:t>
            </a:r>
            <a:endParaRPr lang="de-DE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05CC88A-1947-37BA-0E7D-72500141C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73667"/>
              </p:ext>
            </p:extLst>
          </p:nvPr>
        </p:nvGraphicFramePr>
        <p:xfrm>
          <a:off x="6478292" y="1940213"/>
          <a:ext cx="4388400" cy="39827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94200">
                  <a:extLst>
                    <a:ext uri="{9D8B030D-6E8A-4147-A177-3AD203B41FA5}">
                      <a16:colId xmlns:a16="http://schemas.microsoft.com/office/drawing/2014/main" val="1961484897"/>
                    </a:ext>
                  </a:extLst>
                </a:gridCol>
                <a:gridCol w="2194200">
                  <a:extLst>
                    <a:ext uri="{9D8B030D-6E8A-4147-A177-3AD203B41FA5}">
                      <a16:colId xmlns:a16="http://schemas.microsoft.com/office/drawing/2014/main" val="1565673844"/>
                    </a:ext>
                  </a:extLst>
                </a:gridCol>
              </a:tblGrid>
              <a:tr h="596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Schiffsgrößenklasse</a:t>
                      </a:r>
                    </a:p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 in BRZ</a:t>
                      </a: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Ablösebetrag</a:t>
                      </a:r>
                      <a:r>
                        <a:rPr lang="de-DE" baseline="0" dirty="0">
                          <a:solidFill>
                            <a:schemeClr val="tx1"/>
                          </a:solidFill>
                          <a:latin typeface="+mn-lt"/>
                        </a:rPr>
                        <a:t> in</a:t>
                      </a:r>
                    </a:p>
                    <a:p>
                      <a:pPr algn="ctr"/>
                      <a:r>
                        <a:rPr lang="de-DE" baseline="0" dirty="0">
                          <a:solidFill>
                            <a:schemeClr val="tx1"/>
                          </a:solidFill>
                          <a:latin typeface="+mn-lt"/>
                        </a:rPr>
                        <a:t>€ p.a.</a:t>
                      </a:r>
                      <a:endParaRPr lang="de-D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416778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bis 500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2.051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40600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bis 1.600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3.153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82239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bis 3.000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4.262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27730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bis 8.000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6.552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76230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bis 14.000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7.955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84627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bis 20.000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10.530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33178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bis 80.000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13.183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555715"/>
                  </a:ext>
                </a:extLst>
              </a:tr>
              <a:tr h="42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über 80.000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6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19.632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70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963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537,17,Die Stiftung digitalisiertDigitale Antragsstellung seit 2023 durch neues Serviceportal möglic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ikLy9cvCUCd0U.N2Br4mg"/>
</p:tagLst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.potx" id="{FDA0AC6B-36C1-42C8-B69E-8635A87809BC}" vid="{212A9339-D58A-41F2-BBE5-F9F2DE3EED5B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8ea447-23f3-45c3-bc99-b9748cd2cc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4214A7786EE4C805A1787BF2070A4" ma:contentTypeVersion="6" ma:contentTypeDescription="Create a new document." ma:contentTypeScope="" ma:versionID="3b34eb6cea781e31d927f83a755ad664">
  <xsd:schema xmlns:xsd="http://www.w3.org/2001/XMLSchema" xmlns:xs="http://www.w3.org/2001/XMLSchema" xmlns:p="http://schemas.microsoft.com/office/2006/metadata/properties" xmlns:ns3="038ea447-23f3-45c3-bc99-b9748cd2cc9a" targetNamespace="http://schemas.microsoft.com/office/2006/metadata/properties" ma:root="true" ma:fieldsID="40df5792c834dd9dcf8e886ec27bc905" ns3:_="">
    <xsd:import namespace="038ea447-23f3-45c3-bc99-b9748cd2cc9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ea447-23f3-45c3-bc99-b9748cd2cc9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766E6-3EB1-4153-B633-858F2335A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94647A-64B8-4B34-9BD1-4A518F90D1F3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38ea447-23f3-45c3-bc99-b9748cd2cc9a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AEA251-C312-46F6-9E8C-9A942135D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8ea447-23f3-45c3-bc99-b9748cd2c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PwC 16x9 PowerPoint</Template>
  <TotalTime>0</TotalTime>
  <Words>1541</Words>
  <Application>Microsoft Office PowerPoint</Application>
  <PresentationFormat>Widescreen</PresentationFormat>
  <Paragraphs>257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</vt:lpstr>
      <vt:lpstr>Calibri</vt:lpstr>
      <vt:lpstr>Georgia</vt:lpstr>
      <vt:lpstr>Wingdings</vt:lpstr>
      <vt:lpstr>PwC</vt:lpstr>
      <vt:lpstr>PowerPoint Presentation</vt:lpstr>
      <vt:lpstr>Die Stiftung Schifffahrtsstandort Deutschland  fördert die nautische und technische Ausbildung,  Qualifizierung und Fortbildung von Besatzungsmitgliedern</vt:lpstr>
      <vt:lpstr>Überblick Stiftung Schifffahrtstandort Deutschland</vt:lpstr>
      <vt:lpstr>Übersicht Stiftungstätigkeit  Entrichtung Ablösebeträge und Fördertätigkeit</vt:lpstr>
      <vt:lpstr>Förderzweck der Stiftung Verwendung der Ablösebeträge – Stiftungszweck gemäß § 7 Abs. 3 FlRG </vt:lpstr>
      <vt:lpstr>Struktur der Ausbildungs- und Beschäftigungsförderung Bund und Reederschaft engagieren sich seit 2013 erfolgreich gemeinsam</vt:lpstr>
      <vt:lpstr>Ziel: Erhalt des Schifffahrts-Know-how am Standort</vt:lpstr>
      <vt:lpstr>Warum ist dies notwendig?</vt:lpstr>
      <vt:lpstr>Die Ablösebeträge 2025 bleiben unverändert zum Vorjahr  </vt:lpstr>
      <vt:lpstr>Ablösebeträge 2013 bis 2024 sowie 2025 </vt:lpstr>
      <vt:lpstr>Die Förderbeträge für die Berufsausbildung sind für das Jahr 2025  um 20% erhöht worden  Unterstützung pro Quartal:</vt:lpstr>
      <vt:lpstr>Bedingungen für die finanzielle Unterstützung der  Berufsausbildung 2025 </vt:lpstr>
      <vt:lpstr>Finanzielle Unterstützung der Berufsausbildung 2013 bis 2024 sowie 2025 </vt:lpstr>
      <vt:lpstr>Finanziell unterstützte Besatzungsmitglieder nach Ausbildungsalternativen </vt:lpstr>
      <vt:lpstr>Finanzielle Unterstützung von Fortbildungsmaßnahmen 2025  </vt:lpstr>
      <vt:lpstr>Fortbildungsmaßnahmen 2014 bis 2018 sowie ab 2022 bis 2025 </vt:lpstr>
      <vt:lpstr>Die Stiftung digitalisiert Digitale Antragsstellung seit 2023 durch neues Serviceportal möglich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Albers, Annika</dc:creator>
  <cp:keywords/>
  <dc:description/>
  <cp:lastModifiedBy>Thomas Hantelmann (DE)</cp:lastModifiedBy>
  <cp:revision>58</cp:revision>
  <dcterms:created xsi:type="dcterms:W3CDTF">2023-02-03T12:52:46Z</dcterms:created>
  <dcterms:modified xsi:type="dcterms:W3CDTF">2025-03-17T17:25:13Z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PwC16x9</vt:lpwstr>
  </property>
  <property fmtid="{D5CDD505-2E9C-101B-9397-08002B2CF9AE}" pid="3" name="TB template version">
    <vt:lpwstr>6</vt:lpwstr>
  </property>
  <property fmtid="{D5CDD505-2E9C-101B-9397-08002B2CF9AE}" pid="4" name="TB template release">
    <vt:lpwstr>5</vt:lpwstr>
  </property>
  <property fmtid="{D5CDD505-2E9C-101B-9397-08002B2CF9AE}" pid="5" name="ContentTypeId">
    <vt:lpwstr>0x0101000DC4214A7786EE4C805A1787BF2070A4</vt:lpwstr>
  </property>
</Properties>
</file>